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1592" r:id="rId2"/>
    <p:sldId id="257" r:id="rId3"/>
    <p:sldId id="272" r:id="rId4"/>
    <p:sldId id="267" r:id="rId5"/>
    <p:sldId id="268" r:id="rId6"/>
    <p:sldId id="269" r:id="rId7"/>
    <p:sldId id="266" r:id="rId8"/>
    <p:sldId id="264" r:id="rId9"/>
    <p:sldId id="271" r:id="rId10"/>
    <p:sldId id="270" r:id="rId11"/>
    <p:sldId id="261" r:id="rId12"/>
    <p:sldId id="258" r:id="rId13"/>
    <p:sldId id="265" r:id="rId14"/>
    <p:sldId id="260" r:id="rId15"/>
    <p:sldId id="263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26"/>
  </p:normalViewPr>
  <p:slideViewPr>
    <p:cSldViewPr snapToGrid="0" snapToObjects="1" showGuides="1">
      <p:cViewPr>
        <p:scale>
          <a:sx n="89" d="100"/>
          <a:sy n="89" d="100"/>
        </p:scale>
        <p:origin x="968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3CA-FC46-1B45-83C3-EBA336AD0858}" type="datetimeFigureOut">
              <a:rPr lang="en-US" smtClean="0"/>
              <a:t>8/22/25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72917-0CB8-AB45-94D1-DE2E92ED7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8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3846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8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72917-0CB8-AB45-94D1-DE2E92ED7C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D39-9DC1-0641-ADDB-C678963E7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9B16E-258F-A049-8AFD-B22497CF5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F666-E2A2-7A43-AEF6-D944ED13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CAA72-7A85-8F49-A454-85EB3AE3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960CB-02D8-974D-9A8C-FDD535B4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7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55E1-787A-4241-BABE-CA61ECAD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8C7B0-998A-234A-95CB-F177FF390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4B52-B74F-5747-9988-9214C19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A6EC-E820-FB4B-A58F-A374F764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50B52-3F15-444A-8F88-275ED125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D0F872-1E03-F24E-823E-6963C0580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AB08B-E317-FD46-9BF4-723C8AF78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D88D-312B-3F45-A13C-962F40FA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567A9-1BC7-1245-BADD-AAF6BCD8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AA31-5E18-F84B-A623-4FDA350F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633D-FEBD-FF40-A166-C09C205B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CE33-AE48-D741-B3FB-2C36F8C3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AFAB-5A7A-CC41-B117-E03410E6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45491-4C2F-B34C-AC1C-5C8BD5A9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54B-4069-524E-BCFC-9FEA808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7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8E97-7686-644B-9828-76F9B543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E8B2D-1CA9-6346-A315-6D2881F1B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671D-D35C-E24C-9E82-81EF900E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FFB2-0134-4340-988F-98CBFBA2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E0B6-01CD-B843-AD41-DE40631C3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5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FE6-A4DC-7A47-AB27-552C2700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5351-1EBC-1C43-AE10-537FDD913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49B78-56FB-9742-BAA7-3B472A8C1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1B26-5F97-0A4A-A646-838E4CF37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6536A-548E-4D49-97BC-C5863A57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BFCC-33A9-D24D-B633-D03BFC7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4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ACF5-5BA1-D34C-96FD-967915AC2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9A8-2657-6743-AC84-C908AD0EF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46CBA-DE18-864C-ACEC-AAFB0C988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88A6C7-DFA1-5E43-B653-3CA09878C0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2C742-F486-5D4A-BE9C-51BBDAF5B3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AF7D4-97B9-E246-BAAF-6BF4C7E5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8835A-AE5C-EE4A-A4DD-92569726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58C87-3FE6-4E45-B1DB-2BEBFEE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0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503A-6F0E-1B4D-9B8A-EC6A81F2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6944-D67C-2141-8F09-978AFC7A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4B698-5274-3942-9F19-536BD2CD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FADB4-14B5-064A-8D46-0F8FEA66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4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A37B7-D80A-564F-8A6D-A55DD594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1D032-EA53-2244-9223-23674D24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543B6-93AE-5D49-B182-A8DF3844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0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1A5-7C92-B54C-9249-07C0FE17A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659C3-59FE-7049-A484-2B50010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78366-3CCD-5041-8D30-8354A9AD1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5AF85-EB9B-524B-AFB5-44BAF7A5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61202-B076-304D-AAF2-3C6F03D94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3271E-F4D6-E74B-A70C-E2417F6B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1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D36-4A32-1E4F-B0DA-F67DFF1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24C45-7532-1D4E-8E82-867ACB5FE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42DE-01B3-404D-A4A6-95DE894B8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24BF4-DE76-5E44-A384-9CC0402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C8695-A152-2C4A-B244-88478CEE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BF021-4188-574F-8ED7-F5853E37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8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7D983C-7F3E-F44E-BCC8-913850EB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DBE46-5870-F44E-9452-5F06CACC6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278A-6CD0-A54F-B783-5A2939F43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9CC2-EEB7-0440-98CF-879568C1118D}" type="datetimeFigureOut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64EE1-CBD5-EC43-B3C7-59A908D86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1C86-A440-164A-89DB-3D52BB59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B434-8DD2-D746-955E-4934E721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7" Type="http://schemas.openxmlformats.org/officeDocument/2006/relationships/image" Target="../media/image57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12" Type="http://schemas.openxmlformats.org/officeDocument/2006/relationships/image" Target="../media/image120.png"/><Relationship Id="rId2" Type="http://schemas.openxmlformats.org/officeDocument/2006/relationships/image" Target="../media/image2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0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0.png"/><Relationship Id="rId4" Type="http://schemas.openxmlformats.org/officeDocument/2006/relationships/image" Target="../media/image410.png"/><Relationship Id="rId9" Type="http://schemas.openxmlformats.org/officeDocument/2006/relationships/image" Target="../media/image90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0.png"/><Relationship Id="rId4" Type="http://schemas.openxmlformats.org/officeDocument/2006/relationships/image" Target="../media/image3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D80F2-5968-C451-CEDB-F0D760501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F58BEB-02C9-0FBB-90A2-8CC0EA0FFDEA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flipH="1">
            <a:off x="1789036" y="2126563"/>
            <a:ext cx="4186572" cy="541983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BC315A-BC2A-167A-C353-EEA681E5BB9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4544005" y="2126563"/>
            <a:ext cx="1431603" cy="555398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10CF9E-C6A9-71E5-0010-4F986B5B759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975608" y="2126563"/>
            <a:ext cx="4149950" cy="562106"/>
          </a:xfrm>
          <a:prstGeom prst="straightConnector1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2878B75-5E6D-8DD0-B8F9-BA3036264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39" y="4568260"/>
            <a:ext cx="1518195" cy="42050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0FCE153-C23E-5FD7-B019-49AFDCD5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42" y="3794989"/>
            <a:ext cx="2106470" cy="6898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A591F0-68C4-7898-D730-7A90B0EE6074}"/>
              </a:ext>
            </a:extLst>
          </p:cNvPr>
          <p:cNvSpPr/>
          <p:nvPr/>
        </p:nvSpPr>
        <p:spPr>
          <a:xfrm>
            <a:off x="8858091" y="2697449"/>
            <a:ext cx="2513259" cy="39636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5E380-7F5B-0FD9-44ED-3F816975092D}"/>
              </a:ext>
            </a:extLst>
          </p:cNvPr>
          <p:cNvSpPr txBox="1"/>
          <p:nvPr/>
        </p:nvSpPr>
        <p:spPr>
          <a:xfrm>
            <a:off x="9165583" y="2826952"/>
            <a:ext cx="189827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M</a:t>
            </a:r>
            <a:r>
              <a:rPr lang="en-NL" sz="2000"/>
              <a:t>ovement of</a:t>
            </a:r>
          </a:p>
          <a:p>
            <a:pPr algn="ctr"/>
            <a:r>
              <a:rPr lang="en-US" sz="2000" dirty="0"/>
              <a:t>beliefs/thoughts</a:t>
            </a:r>
            <a:endParaRPr lang="en-NL" sz="200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C662853-8801-714E-3E13-A990A6C5DFD1}"/>
              </a:ext>
            </a:extLst>
          </p:cNvPr>
          <p:cNvGrpSpPr/>
          <p:nvPr/>
        </p:nvGrpSpPr>
        <p:grpSpPr>
          <a:xfrm>
            <a:off x="4552492" y="1361371"/>
            <a:ext cx="2846232" cy="765192"/>
            <a:chOff x="4456090" y="1342646"/>
            <a:chExt cx="2846232" cy="765192"/>
          </a:xfrm>
          <a:solidFill>
            <a:schemeClr val="bg1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1379D2-9EB2-FC4D-5FE4-39CBFF7B194B}"/>
                </a:ext>
              </a:extLst>
            </p:cNvPr>
            <p:cNvSpPr/>
            <p:nvPr/>
          </p:nvSpPr>
          <p:spPr>
            <a:xfrm>
              <a:off x="4456090" y="1342646"/>
              <a:ext cx="2846232" cy="765192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00A369-775B-8918-5C2A-B456F91B0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7999" y="1388928"/>
              <a:ext cx="2108712" cy="677498"/>
            </a:xfrm>
            <a:prstGeom prst="rect">
              <a:avLst/>
            </a:prstGeom>
            <a:grpFill/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3FB44C-EE6A-E776-FFB5-C9A84208D9A1}"/>
              </a:ext>
            </a:extLst>
          </p:cNvPr>
          <p:cNvGrpSpPr/>
          <p:nvPr/>
        </p:nvGrpSpPr>
        <p:grpSpPr>
          <a:xfrm>
            <a:off x="3287376" y="2681961"/>
            <a:ext cx="2584872" cy="3984492"/>
            <a:chOff x="3190974" y="2663236"/>
            <a:chExt cx="2584872" cy="3984492"/>
          </a:xfrm>
          <a:solidFill>
            <a:schemeClr val="bg1"/>
          </a:solidFill>
        </p:grpSpPr>
        <p:pic>
          <p:nvPicPr>
            <p:cNvPr id="3074" name="Picture 2" descr="Schrödinger's Equation. “So do any of you guys know quantum… | by Panda the  Red | Cantor's Paradise">
              <a:extLst>
                <a:ext uri="{FF2B5EF4-FFF2-40B4-BE49-F238E27FC236}">
                  <a16:creationId xmlns:a16="http://schemas.microsoft.com/office/drawing/2014/main" id="{EDF7A0DF-04C6-67D0-6479-0C288970C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4120" y="3798728"/>
              <a:ext cx="2581726" cy="1142866"/>
            </a:xfrm>
            <a:prstGeom prst="rect">
              <a:avLst/>
            </a:prstGeom>
            <a:grpFill/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204C0FB-2FDA-B686-146F-378E6D6752D0}"/>
                </a:ext>
              </a:extLst>
            </p:cNvPr>
            <p:cNvSpPr/>
            <p:nvPr/>
          </p:nvSpPr>
          <p:spPr>
            <a:xfrm>
              <a:off x="3190974" y="2663236"/>
              <a:ext cx="2513258" cy="39844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E68C2A-D721-9400-4238-46ABFD9D2DF2}"/>
                </a:ext>
              </a:extLst>
            </p:cNvPr>
            <p:cNvSpPr txBox="1"/>
            <p:nvPr/>
          </p:nvSpPr>
          <p:spPr>
            <a:xfrm>
              <a:off x="3257307" y="2754198"/>
              <a:ext cx="2455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/>
                <a:t>M</a:t>
              </a:r>
              <a:r>
                <a:rPr lang="en-NL" sz="2000" dirty="0"/>
                <a:t>ovement of</a:t>
              </a:r>
            </a:p>
            <a:p>
              <a:pPr algn="ctr"/>
              <a:r>
                <a:rPr lang="en-GB" sz="2000" dirty="0"/>
                <a:t>small</a:t>
              </a:r>
              <a:r>
                <a:rPr lang="en-NL" sz="2000" dirty="0"/>
                <a:t> things</a:t>
              </a:r>
            </a:p>
            <a:p>
              <a:pPr algn="ctr"/>
              <a:r>
                <a:rPr lang="en-NL" sz="2000" dirty="0"/>
                <a:t>(quantum mechanics)</a:t>
              </a:r>
            </a:p>
          </p:txBody>
        </p:sp>
        <p:pic>
          <p:nvPicPr>
            <p:cNvPr id="3076" name="Picture 4" descr="Erwin Schrödinger: biography, feats and paradox of the cat | Network  Meteorology">
              <a:extLst>
                <a:ext uri="{FF2B5EF4-FFF2-40B4-BE49-F238E27FC236}">
                  <a16:creationId xmlns:a16="http://schemas.microsoft.com/office/drawing/2014/main" id="{F6B01840-D7B0-B3F1-3081-A699868AF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144" y="5022389"/>
              <a:ext cx="1289678" cy="1189709"/>
            </a:xfrm>
            <a:prstGeom prst="rect">
              <a:avLst/>
            </a:prstGeom>
            <a:grp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3D39BA-1F13-C27E-20C8-60306163614F}"/>
                </a:ext>
              </a:extLst>
            </p:cNvPr>
            <p:cNvSpPr txBox="1"/>
            <p:nvPr/>
          </p:nvSpPr>
          <p:spPr>
            <a:xfrm>
              <a:off x="3413493" y="6252688"/>
              <a:ext cx="214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dirty="0"/>
                <a:t>Erwin Schrodinger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C30F8CD-5ED9-7B6C-459E-B84F2FF7B23C}"/>
              </a:ext>
            </a:extLst>
          </p:cNvPr>
          <p:cNvGrpSpPr/>
          <p:nvPr/>
        </p:nvGrpSpPr>
        <p:grpSpPr>
          <a:xfrm>
            <a:off x="532407" y="2668546"/>
            <a:ext cx="2513258" cy="4011323"/>
            <a:chOff x="436005" y="2649821"/>
            <a:chExt cx="2513258" cy="4011323"/>
          </a:xfrm>
          <a:noFill/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5F391E0-D462-FD3B-4385-E972F9211146}"/>
                </a:ext>
              </a:extLst>
            </p:cNvPr>
            <p:cNvSpPr/>
            <p:nvPr/>
          </p:nvSpPr>
          <p:spPr>
            <a:xfrm>
              <a:off x="436005" y="2649821"/>
              <a:ext cx="2513258" cy="401132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pic>
          <p:nvPicPr>
            <p:cNvPr id="1026" name="Picture 2" descr="Isaac Newton: Meet, Isaac Newton, the artist: Graffiti sketched by the  young scientist found - The Economic Times">
              <a:extLst>
                <a:ext uri="{FF2B5EF4-FFF2-40B4-BE49-F238E27FC236}">
                  <a16:creationId xmlns:a16="http://schemas.microsoft.com/office/drawing/2014/main" id="{4E72EF27-0574-86C3-8C91-C36487FC7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81" y="5016453"/>
              <a:ext cx="1602106" cy="1201580"/>
            </a:xfrm>
            <a:prstGeom prst="rect">
              <a:avLst/>
            </a:prstGeom>
            <a:grpFill/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F29CF14-4FB1-6217-CB80-D60BDFAB2E40}"/>
                </a:ext>
              </a:extLst>
            </p:cNvPr>
            <p:cNvSpPr txBox="1"/>
            <p:nvPr/>
          </p:nvSpPr>
          <p:spPr>
            <a:xfrm>
              <a:off x="519332" y="2779326"/>
              <a:ext cx="2346604" cy="10156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 dirty="0"/>
                <a:t>M</a:t>
              </a:r>
              <a:r>
                <a:rPr lang="en-NL" sz="2000" dirty="0"/>
                <a:t>ovement of</a:t>
              </a:r>
            </a:p>
            <a:p>
              <a:pPr algn="ctr"/>
              <a:r>
                <a:rPr lang="en-GB" sz="2000" dirty="0"/>
                <a:t>b</a:t>
              </a:r>
              <a:r>
                <a:rPr lang="en-NL" sz="2000" dirty="0"/>
                <a:t>ig things</a:t>
              </a:r>
            </a:p>
            <a:p>
              <a:pPr algn="ctr"/>
              <a:r>
                <a:rPr lang="en-NL" sz="2000" dirty="0"/>
                <a:t>(classical mechanics)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39C864-1795-9257-C388-D0930F146ED1}"/>
                </a:ext>
              </a:extLst>
            </p:cNvPr>
            <p:cNvSpPr txBox="1"/>
            <p:nvPr/>
          </p:nvSpPr>
          <p:spPr>
            <a:xfrm>
              <a:off x="621144" y="6252688"/>
              <a:ext cx="2142980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NL" dirty="0"/>
                <a:t>Isaac Newton</a:t>
              </a:r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7ADAE4-D045-BD20-257D-B0129CEBBE30}"/>
              </a:ext>
            </a:extLst>
          </p:cNvPr>
          <p:cNvSpPr/>
          <p:nvPr/>
        </p:nvSpPr>
        <p:spPr>
          <a:xfrm>
            <a:off x="6113959" y="2681961"/>
            <a:ext cx="2513258" cy="398449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30" name="Picture 6" descr="James Clerk Maxwell - James Clerk Maxwell 🏴󠁧󠁢󠁳󠁣󠁴󠁿🇬🇧(1831 – 1879)  So extraordinarily important is his work, achieving the unification of  optical, electrical and magnetic phenomena in the set of four equations that">
            <a:extLst>
              <a:ext uri="{FF2B5EF4-FFF2-40B4-BE49-F238E27FC236}">
                <a16:creationId xmlns:a16="http://schemas.microsoft.com/office/drawing/2014/main" id="{A64ABA40-CCA8-890A-F614-203E9FC2E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734" y="5041114"/>
            <a:ext cx="1189709" cy="118970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AA7E9F9-CA27-5203-8478-736E73AFCD63}"/>
              </a:ext>
            </a:extLst>
          </p:cNvPr>
          <p:cNvSpPr txBox="1"/>
          <p:nvPr/>
        </p:nvSpPr>
        <p:spPr>
          <a:xfrm>
            <a:off x="6088346" y="2784634"/>
            <a:ext cx="2564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/>
              <a:t>M</a:t>
            </a:r>
            <a:r>
              <a:rPr lang="en-NL" sz="2000" dirty="0"/>
              <a:t>ovement of</a:t>
            </a:r>
          </a:p>
          <a:p>
            <a:pPr algn="ctr"/>
            <a:r>
              <a:rPr lang="en-US" sz="2000" dirty="0"/>
              <a:t>electromagnetic fields</a:t>
            </a:r>
          </a:p>
          <a:p>
            <a:pPr algn="ctr"/>
            <a:r>
              <a:rPr lang="en-US" sz="2000" dirty="0"/>
              <a:t>(electrodynamics)</a:t>
            </a:r>
            <a:endParaRPr lang="en-NL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BB4373-344C-FD8B-73BC-64ADB2C80B68}"/>
              </a:ext>
            </a:extLst>
          </p:cNvPr>
          <p:cNvSpPr txBox="1"/>
          <p:nvPr/>
        </p:nvSpPr>
        <p:spPr>
          <a:xfrm>
            <a:off x="6324856" y="6271413"/>
            <a:ext cx="214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dirty="0"/>
              <a:t>James C. Maxwell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C9C53F-E88D-CF78-4F34-C9A15806CD53}"/>
              </a:ext>
            </a:extLst>
          </p:cNvPr>
          <p:cNvGrpSpPr/>
          <p:nvPr/>
        </p:nvGrpSpPr>
        <p:grpSpPr>
          <a:xfrm>
            <a:off x="5975608" y="2126563"/>
            <a:ext cx="2265176" cy="2905264"/>
            <a:chOff x="5879206" y="2107838"/>
            <a:chExt cx="2265176" cy="2905264"/>
          </a:xfrm>
          <a:solidFill>
            <a:schemeClr val="bg1"/>
          </a:solidFill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3A51499-C3E2-55C7-2624-07FBE0A2A7CC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>
              <a:off x="5879206" y="2107838"/>
              <a:ext cx="1394980" cy="555398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587772A8-30A2-B0A4-6651-3FD231288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506" y="3754312"/>
              <a:ext cx="1688876" cy="1258790"/>
            </a:xfrm>
            <a:prstGeom prst="rect">
              <a:avLst/>
            </a:prstGeom>
            <a:grpFill/>
          </p:spPr>
        </p:pic>
      </p:grpSp>
      <p:sp>
        <p:nvSpPr>
          <p:cNvPr id="26" name="Freeform 25">
            <a:extLst>
              <a:ext uri="{FF2B5EF4-FFF2-40B4-BE49-F238E27FC236}">
                <a16:creationId xmlns:a16="http://schemas.microsoft.com/office/drawing/2014/main" id="{A359B434-86DC-4566-5E03-5138E54B896D}"/>
              </a:ext>
            </a:extLst>
          </p:cNvPr>
          <p:cNvSpPr/>
          <p:nvPr/>
        </p:nvSpPr>
        <p:spPr>
          <a:xfrm rot="14826571">
            <a:off x="904668" y="646024"/>
            <a:ext cx="1720155" cy="2151590"/>
          </a:xfrm>
          <a:custGeom>
            <a:avLst/>
            <a:gdLst>
              <a:gd name="connsiteX0" fmla="*/ 887081 w 2159959"/>
              <a:gd name="connsiteY0" fmla="*/ 4078224 h 4078224"/>
              <a:gd name="connsiteX1" fmla="*/ 1325993 w 2159959"/>
              <a:gd name="connsiteY1" fmla="*/ 3310128 h 4078224"/>
              <a:gd name="connsiteX2" fmla="*/ 9257 w 2159959"/>
              <a:gd name="connsiteY2" fmla="*/ 1847088 h 4078224"/>
              <a:gd name="connsiteX3" fmla="*/ 2112377 w 2159959"/>
              <a:gd name="connsiteY3" fmla="*/ 914400 h 4078224"/>
              <a:gd name="connsiteX4" fmla="*/ 1527161 w 2159959"/>
              <a:gd name="connsiteY4" fmla="*/ 0 h 4078224"/>
              <a:gd name="connsiteX5" fmla="*/ 1527161 w 2159959"/>
              <a:gd name="connsiteY5" fmla="*/ 0 h 407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959" h="4078224">
                <a:moveTo>
                  <a:pt x="887081" y="4078224"/>
                </a:moveTo>
                <a:cubicBezTo>
                  <a:pt x="1179689" y="3880104"/>
                  <a:pt x="1472297" y="3681984"/>
                  <a:pt x="1325993" y="3310128"/>
                </a:cubicBezTo>
                <a:cubicBezTo>
                  <a:pt x="1179689" y="2938272"/>
                  <a:pt x="-121807" y="2246376"/>
                  <a:pt x="9257" y="1847088"/>
                </a:cubicBezTo>
                <a:cubicBezTo>
                  <a:pt x="140321" y="1447800"/>
                  <a:pt x="1859393" y="1222248"/>
                  <a:pt x="2112377" y="914400"/>
                </a:cubicBezTo>
                <a:cubicBezTo>
                  <a:pt x="2365361" y="606552"/>
                  <a:pt x="1527161" y="0"/>
                  <a:pt x="1527161" y="0"/>
                </a:cubicBezTo>
                <a:lnTo>
                  <a:pt x="1527161" y="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sz="1351">
              <a:solidFill>
                <a:srgbClr val="FF0000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04AFE52-0463-BAB4-6850-8B47DEBE95C4}"/>
              </a:ext>
            </a:extLst>
          </p:cNvPr>
          <p:cNvSpPr/>
          <p:nvPr/>
        </p:nvSpPr>
        <p:spPr>
          <a:xfrm>
            <a:off x="668879" y="1192795"/>
            <a:ext cx="2082800" cy="742006"/>
          </a:xfrm>
          <a:custGeom>
            <a:avLst/>
            <a:gdLst>
              <a:gd name="connsiteX0" fmla="*/ 0 w 2082800"/>
              <a:gd name="connsiteY0" fmla="*/ 662693 h 742006"/>
              <a:gd name="connsiteX1" fmla="*/ 279400 w 2082800"/>
              <a:gd name="connsiteY1" fmla="*/ 281693 h 742006"/>
              <a:gd name="connsiteX2" fmla="*/ 571500 w 2082800"/>
              <a:gd name="connsiteY2" fmla="*/ 738893 h 742006"/>
              <a:gd name="connsiteX3" fmla="*/ 1244600 w 2082800"/>
              <a:gd name="connsiteY3" fmla="*/ 2293 h 742006"/>
              <a:gd name="connsiteX4" fmla="*/ 1574800 w 2082800"/>
              <a:gd name="connsiteY4" fmla="*/ 497593 h 742006"/>
              <a:gd name="connsiteX5" fmla="*/ 2082800 w 2082800"/>
              <a:gd name="connsiteY5" fmla="*/ 205493 h 74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2800" h="742006">
                <a:moveTo>
                  <a:pt x="0" y="662693"/>
                </a:moveTo>
                <a:cubicBezTo>
                  <a:pt x="92075" y="465843"/>
                  <a:pt x="184150" y="268993"/>
                  <a:pt x="279400" y="281693"/>
                </a:cubicBezTo>
                <a:cubicBezTo>
                  <a:pt x="374650" y="294393"/>
                  <a:pt x="410633" y="785460"/>
                  <a:pt x="571500" y="738893"/>
                </a:cubicBezTo>
                <a:cubicBezTo>
                  <a:pt x="732367" y="692326"/>
                  <a:pt x="1077383" y="42510"/>
                  <a:pt x="1244600" y="2293"/>
                </a:cubicBezTo>
                <a:cubicBezTo>
                  <a:pt x="1411817" y="-37924"/>
                  <a:pt x="1435100" y="463726"/>
                  <a:pt x="1574800" y="497593"/>
                </a:cubicBezTo>
                <a:cubicBezTo>
                  <a:pt x="1714500" y="531460"/>
                  <a:pt x="1898650" y="368476"/>
                  <a:pt x="2082800" y="20549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422B15-FC33-3247-B02F-ED86B248F63C}"/>
              </a:ext>
            </a:extLst>
          </p:cNvPr>
          <p:cNvSpPr/>
          <p:nvPr/>
        </p:nvSpPr>
        <p:spPr>
          <a:xfrm>
            <a:off x="2645867" y="1303541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630742-BD09-B92E-7DDD-FB7935C2C787}"/>
                  </a:ext>
                </a:extLst>
              </p:cNvPr>
              <p:cNvSpPr txBox="1"/>
              <p:nvPr/>
            </p:nvSpPr>
            <p:spPr>
              <a:xfrm>
                <a:off x="2652281" y="1345593"/>
                <a:ext cx="603504" cy="300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35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0630742-BD09-B92E-7DDD-FB7935C2C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81" y="1345593"/>
                <a:ext cx="603504" cy="3002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33A5BADF-192C-879B-4065-A360A7C66731}"/>
              </a:ext>
            </a:extLst>
          </p:cNvPr>
          <p:cNvSpPr/>
          <p:nvPr/>
        </p:nvSpPr>
        <p:spPr>
          <a:xfrm>
            <a:off x="598239" y="1714420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C7ABD0-17F7-8DD5-840B-AB5DE4AA4133}"/>
                  </a:ext>
                </a:extLst>
              </p:cNvPr>
              <p:cNvSpPr txBox="1"/>
              <p:nvPr/>
            </p:nvSpPr>
            <p:spPr>
              <a:xfrm>
                <a:off x="176173" y="1450238"/>
                <a:ext cx="603504" cy="3002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35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1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51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135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C7ABD0-17F7-8DD5-840B-AB5DE4AA4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73" y="1450238"/>
                <a:ext cx="603504" cy="3002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F8062F29-4737-80D8-8F14-A876B72091FF}"/>
              </a:ext>
            </a:extLst>
          </p:cNvPr>
          <p:cNvSpPr>
            <a:spLocks noChangeAspect="1"/>
          </p:cNvSpPr>
          <p:nvPr/>
        </p:nvSpPr>
        <p:spPr>
          <a:xfrm>
            <a:off x="1437556" y="1461673"/>
            <a:ext cx="252000" cy="25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1DC9DC-024D-3B02-EFFE-81857AA1898A}"/>
                  </a:ext>
                </a:extLst>
              </p:cNvPr>
              <p:cNvSpPr txBox="1"/>
              <p:nvPr/>
            </p:nvSpPr>
            <p:spPr>
              <a:xfrm>
                <a:off x="1445692" y="1660474"/>
                <a:ext cx="603504" cy="3002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1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NL" sz="135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1DC9DC-024D-3B02-EFFE-81857AA18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92" y="1660474"/>
                <a:ext cx="603504" cy="3002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A86489B-24ED-42C2-1C47-2E5D01ECA308}"/>
              </a:ext>
            </a:extLst>
          </p:cNvPr>
          <p:cNvCxnSpPr>
            <a:cxnSpLocks/>
          </p:cNvCxnSpPr>
          <p:nvPr/>
        </p:nvCxnSpPr>
        <p:spPr>
          <a:xfrm flipV="1">
            <a:off x="1308148" y="1215306"/>
            <a:ext cx="316704" cy="383877"/>
          </a:xfrm>
          <a:prstGeom prst="straightConnector1">
            <a:avLst/>
          </a:prstGeom>
          <a:solidFill>
            <a:schemeClr val="bg1"/>
          </a:solidFill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94185BE-0C7A-5BE6-77F2-7113D22CE5D4}"/>
              </a:ext>
            </a:extLst>
          </p:cNvPr>
          <p:cNvSpPr txBox="1"/>
          <p:nvPr/>
        </p:nvSpPr>
        <p:spPr>
          <a:xfrm>
            <a:off x="9155642" y="6271413"/>
            <a:ext cx="2142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/>
              <a:t>Karl Friston</a:t>
            </a:r>
          </a:p>
        </p:txBody>
      </p:sp>
      <p:pic>
        <p:nvPicPr>
          <p:cNvPr id="42" name="Picture 4" descr="Karl Friston | University College London - Academia.edu">
            <a:extLst>
              <a:ext uri="{FF2B5EF4-FFF2-40B4-BE49-F238E27FC236}">
                <a16:creationId xmlns:a16="http://schemas.microsoft.com/office/drawing/2014/main" id="{56F65F3A-09D3-F27B-9051-AC5A28E20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38" y="4997376"/>
            <a:ext cx="1277185" cy="12771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28097E8-08EC-2185-C81B-E03AC18F2F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9783" y="4105573"/>
            <a:ext cx="2383682" cy="4939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0AFFEA2-3990-BCCF-B60B-0AB95DE59BB6}"/>
              </a:ext>
            </a:extLst>
          </p:cNvPr>
          <p:cNvSpPr txBox="1"/>
          <p:nvPr/>
        </p:nvSpPr>
        <p:spPr>
          <a:xfrm>
            <a:off x="9016641" y="3429365"/>
            <a:ext cx="2420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(Bayesian mechanics)</a:t>
            </a:r>
            <a:endParaRPr lang="en-NL" sz="200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9C3A88F7-C7B5-BC22-FEBF-44FD049924B4}"/>
              </a:ext>
            </a:extLst>
          </p:cNvPr>
          <p:cNvSpPr txBox="1">
            <a:spLocks/>
          </p:cNvSpPr>
          <p:nvPr/>
        </p:nvSpPr>
        <p:spPr>
          <a:xfrm>
            <a:off x="8638327" y="2095639"/>
            <a:ext cx="2952785" cy="52630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>
                <a:solidFill>
                  <a:srgbClr val="C00000"/>
                </a:solidFill>
                <a:latin typeface="+mn-lt"/>
              </a:rPr>
              <a:t>The Free Energy </a:t>
            </a:r>
            <a:r>
              <a:rPr lang="nl-NL" sz="1800" dirty="0" err="1">
                <a:solidFill>
                  <a:srgbClr val="C00000"/>
                </a:solidFill>
                <a:latin typeface="+mn-lt"/>
              </a:rPr>
              <a:t>Principle</a:t>
            </a:r>
            <a:endParaRPr lang="en-NL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4936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C1905C2-D7E9-9E52-71F3-6FE67F32A0CA}"/>
              </a:ext>
            </a:extLst>
          </p:cNvPr>
          <p:cNvGrpSpPr/>
          <p:nvPr/>
        </p:nvGrpSpPr>
        <p:grpSpPr>
          <a:xfrm>
            <a:off x="124533" y="1481457"/>
            <a:ext cx="11262237" cy="5188336"/>
            <a:chOff x="124533" y="1481457"/>
            <a:chExt cx="11262237" cy="51883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354689-4E8F-874E-9FA4-5E5C151E6B26}"/>
                </a:ext>
              </a:extLst>
            </p:cNvPr>
            <p:cNvGrpSpPr/>
            <p:nvPr/>
          </p:nvGrpSpPr>
          <p:grpSpPr>
            <a:xfrm>
              <a:off x="124533" y="1481457"/>
              <a:ext cx="11262237" cy="5188336"/>
              <a:chOff x="190634" y="718456"/>
              <a:chExt cx="11262237" cy="518833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7184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5016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3200" dirty="0"/>
                      <a:t>trial</a:t>
                    </a:r>
                  </a:p>
                  <a:p>
                    <a:pPr algn="ct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6690101" y="1171544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/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0513" y="1692830"/>
                    <a:ext cx="293535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724" r="-301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/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21E39A1-980F-F746-AD55-6E066903A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5989" y="3404281"/>
                    <a:ext cx="68287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091" r="-14545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01710" y="1439310"/>
                    <a:ext cx="100149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250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8267137-817D-514A-9183-18FFF54E7D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702" y="3969195"/>
                    <a:ext cx="3707169" cy="89620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5" t="-147222" r="-2389" b="-201389"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64913A-48D0-9E42-BE40-249FDAB0C966}"/>
                  </a:ext>
                </a:extLst>
              </p:cNvPr>
              <p:cNvSpPr txBox="1"/>
              <p:nvPr/>
            </p:nvSpPr>
            <p:spPr>
              <a:xfrm>
                <a:off x="7506574" y="4680736"/>
                <a:ext cx="160665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(for prediction)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/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400" b="0" dirty="0">
                      <a:solidFill>
                        <a:srgbClr val="0070C0"/>
                      </a:solidFill>
                      <a:ea typeface="Cambria Math" panose="02040503050406030204" pitchFamily="18" charset="0"/>
                    </a:rPr>
                    <a:t>q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1EDF1F5-C8F6-0DE6-CCE3-02B379226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614" y="5583382"/>
                  <a:ext cx="258917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7353" t="-23333" r="-4902" b="-5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762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048C2C-A3EA-EF44-9E43-BE754A2E5080}"/>
              </a:ext>
            </a:extLst>
          </p:cNvPr>
          <p:cNvGrpSpPr/>
          <p:nvPr/>
        </p:nvGrpSpPr>
        <p:grpSpPr>
          <a:xfrm>
            <a:off x="202064" y="226855"/>
            <a:ext cx="11391766" cy="6631145"/>
            <a:chOff x="202064" y="226855"/>
            <a:chExt cx="11391766" cy="6631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A7D2133-13A4-FC43-B4D3-B5FAA70E6CAE}"/>
                </a:ext>
              </a:extLst>
            </p:cNvPr>
            <p:cNvGrpSpPr/>
            <p:nvPr/>
          </p:nvGrpSpPr>
          <p:grpSpPr>
            <a:xfrm>
              <a:off x="202064" y="226855"/>
              <a:ext cx="11391766" cy="6631145"/>
              <a:chOff x="190634" y="205740"/>
              <a:chExt cx="11391766" cy="663114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C004F4-3E23-4C41-9F99-9BB985B15ACC}"/>
                  </a:ext>
                </a:extLst>
              </p:cNvPr>
              <p:cNvSpPr/>
              <p:nvPr/>
            </p:nvSpPr>
            <p:spPr>
              <a:xfrm>
                <a:off x="3348990" y="205740"/>
                <a:ext cx="8149590" cy="559978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NL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B9FFD66-F729-F743-AF29-2B850FC3AA2F}"/>
                  </a:ext>
                </a:extLst>
              </p:cNvPr>
              <p:cNvGrpSpPr/>
              <p:nvPr/>
            </p:nvGrpSpPr>
            <p:grpSpPr>
              <a:xfrm>
                <a:off x="190634" y="489856"/>
                <a:ext cx="11138591" cy="5188336"/>
                <a:chOff x="190634" y="718456"/>
                <a:chExt cx="11138591" cy="518833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53300F9-08FA-6A44-B85D-DCD876473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90634" y="2014060"/>
                  <a:ext cx="2905703" cy="2586446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CB50E155-A077-FC42-9561-89ED7446273E}"/>
                    </a:ext>
                  </a:extLst>
                </p:cNvPr>
                <p:cNvGrpSpPr/>
                <p:nvPr/>
              </p:nvGrpSpPr>
              <p:grpSpPr>
                <a:xfrm>
                  <a:off x="1643487" y="718456"/>
                  <a:ext cx="9685738" cy="5188336"/>
                  <a:chOff x="1643487" y="718456"/>
                  <a:chExt cx="9685738" cy="5188336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9FA485A-7730-9141-A54D-9EE6C783C0A8}"/>
                      </a:ext>
                    </a:extLst>
                  </p:cNvPr>
                  <p:cNvSpPr/>
                  <p:nvPr/>
                </p:nvSpPr>
                <p:spPr>
                  <a:xfrm>
                    <a:off x="5816171" y="2662909"/>
                    <a:ext cx="1658983" cy="1306286"/>
                  </a:xfrm>
                  <a:prstGeom prst="rect">
                    <a:avLst/>
                  </a:prstGeom>
                  <a:solidFill>
                    <a:srgbClr val="92D05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EBB7D8-9E75-D444-BDF1-5B058F88FA7D}"/>
                      </a:ext>
                    </a:extLst>
                  </p:cNvPr>
                  <p:cNvSpPr txBox="1"/>
                  <p:nvPr/>
                </p:nvSpPr>
                <p:spPr>
                  <a:xfrm>
                    <a:off x="6023536" y="3005119"/>
                    <a:ext cx="1244251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model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4DA05D-AEFF-D545-AECF-3FEABDDCB349}"/>
                      </a:ext>
                    </a:extLst>
                  </p:cNvPr>
                  <p:cNvSpPr/>
                  <p:nvPr/>
                </p:nvSpPr>
                <p:spPr>
                  <a:xfrm>
                    <a:off x="3583647" y="4600506"/>
                    <a:ext cx="1658983" cy="1306286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10B9FF25-8B11-2B4D-9C7B-9BC56C542A08}"/>
                      </a:ext>
                    </a:extLst>
                  </p:cNvPr>
                  <p:cNvSpPr/>
                  <p:nvPr/>
                </p:nvSpPr>
                <p:spPr>
                  <a:xfrm>
                    <a:off x="3561428" y="718456"/>
                    <a:ext cx="1658983" cy="1306286"/>
                  </a:xfrm>
                  <a:prstGeom prst="rect">
                    <a:avLst/>
                  </a:prstGeom>
                  <a:solidFill>
                    <a:schemeClr val="accent4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6EC0581-DAD4-3D41-AD8F-57A73B1A03F1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94" y="1038730"/>
                    <a:ext cx="1544012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learning</a:t>
                    </a:r>
                  </a:p>
                </p:txBody>
              </p:sp>
              <p:cxnSp>
                <p:nvCxnSpPr>
                  <p:cNvPr id="15" name="Elbow Connector 14">
                    <a:extLst>
                      <a:ext uri="{FF2B5EF4-FFF2-40B4-BE49-F238E27FC236}">
                        <a16:creationId xmlns:a16="http://schemas.microsoft.com/office/drawing/2014/main" id="{754B1A92-DC38-1842-8809-19115F51574D}"/>
                      </a:ext>
                    </a:extLst>
                  </p:cNvPr>
                  <p:cNvCxnSpPr>
                    <a:cxnSpLocks/>
                    <a:stCxn id="7" idx="2"/>
                    <a:endCxn id="10" idx="3"/>
                  </p:cNvCxnSpPr>
                  <p:nvPr/>
                </p:nvCxnSpPr>
                <p:spPr>
                  <a:xfrm rot="5400000">
                    <a:off x="5301920" y="3909906"/>
                    <a:ext cx="1284454" cy="140303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Elbow Connector 20">
                    <a:extLst>
                      <a:ext uri="{FF2B5EF4-FFF2-40B4-BE49-F238E27FC236}">
                        <a16:creationId xmlns:a16="http://schemas.microsoft.com/office/drawing/2014/main" id="{E967D4D0-5B51-B14B-A7F0-C51ECFF73FF0}"/>
                      </a:ext>
                    </a:extLst>
                  </p:cNvPr>
                  <p:cNvCxnSpPr>
                    <a:cxnSpLocks/>
                    <a:stCxn id="10" idx="1"/>
                    <a:endCxn id="5" idx="2"/>
                  </p:cNvCxnSpPr>
                  <p:nvPr/>
                </p:nvCxnSpPr>
                <p:spPr>
                  <a:xfrm rot="10800000">
                    <a:off x="1643487" y="4600507"/>
                    <a:ext cx="1940161" cy="653143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>
                    <a:extLst>
                      <a:ext uri="{FF2B5EF4-FFF2-40B4-BE49-F238E27FC236}">
                        <a16:creationId xmlns:a16="http://schemas.microsoft.com/office/drawing/2014/main" id="{61DFB4C5-98C8-B341-9FE8-D04B506327DB}"/>
                      </a:ext>
                    </a:extLst>
                  </p:cNvPr>
                  <p:cNvCxnSpPr>
                    <a:cxnSpLocks/>
                    <a:stCxn id="5" idx="0"/>
                    <a:endCxn id="12" idx="1"/>
                  </p:cNvCxnSpPr>
                  <p:nvPr/>
                </p:nvCxnSpPr>
                <p:spPr>
                  <a:xfrm rot="5400000" flipH="1" flipV="1">
                    <a:off x="2281227" y="733859"/>
                    <a:ext cx="642461" cy="1917942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Elbow Connector 24">
                    <a:extLst>
                      <a:ext uri="{FF2B5EF4-FFF2-40B4-BE49-F238E27FC236}">
                        <a16:creationId xmlns:a16="http://schemas.microsoft.com/office/drawing/2014/main" id="{39C54533-D1E3-8946-9D63-5CAE5BDBE3CD}"/>
                      </a:ext>
                    </a:extLst>
                  </p:cNvPr>
                  <p:cNvCxnSpPr>
                    <a:stCxn id="12" idx="3"/>
                    <a:endCxn id="7" idx="0"/>
                  </p:cNvCxnSpPr>
                  <p:nvPr/>
                </p:nvCxnSpPr>
                <p:spPr>
                  <a:xfrm>
                    <a:off x="5220411" y="1371599"/>
                    <a:ext cx="1425252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Elbow Connector 26">
                    <a:extLst>
                      <a:ext uri="{FF2B5EF4-FFF2-40B4-BE49-F238E27FC236}">
                        <a16:creationId xmlns:a16="http://schemas.microsoft.com/office/drawing/2014/main" id="{B5D2E432-A51A-7D4E-A640-E9E022DA2449}"/>
                      </a:ext>
                    </a:extLst>
                  </p:cNvPr>
                  <p:cNvCxnSpPr>
                    <a:stCxn id="7" idx="1"/>
                    <a:endCxn id="12" idx="2"/>
                  </p:cNvCxnSpPr>
                  <p:nvPr/>
                </p:nvCxnSpPr>
                <p:spPr>
                  <a:xfrm rot="10800000">
                    <a:off x="4390921" y="2024742"/>
                    <a:ext cx="1425251" cy="1291310"/>
                  </a:xfrm>
                  <a:prstGeom prst="bentConnector2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742C7446-E3F4-714A-B32F-BE96009A820C}"/>
                      </a:ext>
                    </a:extLst>
                  </p:cNvPr>
                  <p:cNvSpPr/>
                  <p:nvPr/>
                </p:nvSpPr>
                <p:spPr>
                  <a:xfrm>
                    <a:off x="9089700" y="2662909"/>
                    <a:ext cx="2239525" cy="1306286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F63EA3E9-8E65-5446-BC78-E7947783A434}"/>
                      </a:ext>
                    </a:extLst>
                  </p:cNvPr>
                  <p:cNvCxnSpPr>
                    <a:cxnSpLocks/>
                    <a:stCxn id="7" idx="3"/>
                    <a:endCxn id="28" idx="1"/>
                  </p:cNvCxnSpPr>
                  <p:nvPr/>
                </p:nvCxnSpPr>
                <p:spPr>
                  <a:xfrm>
                    <a:off x="7475154" y="3316052"/>
                    <a:ext cx="1614546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BC6A974C-AC3A-3246-97DB-1ABC5C6CA6A8}"/>
                      </a:ext>
                    </a:extLst>
                  </p:cNvPr>
                  <p:cNvSpPr txBox="1"/>
                  <p:nvPr/>
                </p:nvSpPr>
                <p:spPr>
                  <a:xfrm>
                    <a:off x="9113232" y="3005118"/>
                    <a:ext cx="2192460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applications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4118223-248E-D748-A421-1EAE7D8F59D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5969" y="4715040"/>
                    <a:ext cx="1269899" cy="1077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3200" dirty="0"/>
                      <a:t>trial</a:t>
                    </a:r>
                  </a:p>
                  <a:p>
                    <a:pPr algn="r"/>
                    <a:r>
                      <a:rPr lang="en-US" sz="3200" dirty="0"/>
                      <a:t>design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4C5BAC1-EB3A-874C-A642-4B1ED7D8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1095" y="5253649"/>
                    <a:ext cx="1079142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actions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A60779D-1C17-164A-8E3D-FB6B482A59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21943" y="868429"/>
                    <a:ext cx="737446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data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61626C8-8753-B946-80B9-75D9E9242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550526" y="2784122"/>
                    <a:ext cx="793807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prior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7ED4EA21-911A-3643-B1D0-D5C0437A472E}"/>
                      </a:ext>
                    </a:extLst>
                  </p:cNvPr>
                  <p:cNvSpPr txBox="1"/>
                  <p:nvPr/>
                </p:nvSpPr>
                <p:spPr>
                  <a:xfrm>
                    <a:off x="5433190" y="852667"/>
                    <a:ext cx="1325619" cy="46166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2400" dirty="0"/>
                      <a:t>posterior</a:t>
                    </a:r>
                  </a:p>
                </p:txBody>
              </p:sp>
            </p:grpSp>
          </p:grpSp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6575E726-8F73-7B4E-A853-756CD0C29394}"/>
                  </a:ext>
                </a:extLst>
              </p:cNvPr>
              <p:cNvSpPr/>
              <p:nvPr/>
            </p:nvSpPr>
            <p:spPr>
              <a:xfrm rot="16200000">
                <a:off x="4153129" y="2509546"/>
                <a:ext cx="344158" cy="6958976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BBE9D6C-D9CF-794C-91FF-2951A3F6A851}"/>
                  </a:ext>
                </a:extLst>
              </p:cNvPr>
              <p:cNvSpPr txBox="1"/>
              <p:nvPr/>
            </p:nvSpPr>
            <p:spPr>
              <a:xfrm>
                <a:off x="2732707" y="6113299"/>
                <a:ext cx="285546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scientific inquiry loop</a:t>
                </a:r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EAA427C9-C08C-764B-A010-47F0C3497F7C}"/>
                  </a:ext>
                </a:extLst>
              </p:cNvPr>
              <p:cNvSpPr/>
              <p:nvPr/>
            </p:nvSpPr>
            <p:spPr>
              <a:xfrm rot="16200000">
                <a:off x="8467141" y="3292849"/>
                <a:ext cx="344158" cy="5886360"/>
              </a:xfrm>
              <a:prstGeom prst="leftBrac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F916FC-16DE-304D-B26E-50F38CAB88BD}"/>
                  </a:ext>
                </a:extLst>
              </p:cNvPr>
              <p:cNvSpPr txBox="1"/>
              <p:nvPr/>
            </p:nvSpPr>
            <p:spPr>
              <a:xfrm>
                <a:off x="7804696" y="6375220"/>
                <a:ext cx="166904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rgbClr val="0070C0"/>
                    </a:solidFill>
                  </a:rPr>
                  <a:t>engineering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5BFB2B-C3B7-544E-A774-27ABA1D5FAD2}"/>
                  </a:ext>
                </a:extLst>
              </p:cNvPr>
              <p:cNvSpPr txBox="1"/>
              <p:nvPr/>
            </p:nvSpPr>
            <p:spPr>
              <a:xfrm>
                <a:off x="8963384" y="288454"/>
                <a:ext cx="234230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400" dirty="0"/>
                  <a:t>machine learning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94068E-B1FE-B84F-B155-54A59C8C7754}"/>
                </a:ext>
              </a:extLst>
            </p:cNvPr>
            <p:cNvSpPr txBox="1"/>
            <p:nvPr/>
          </p:nvSpPr>
          <p:spPr>
            <a:xfrm>
              <a:off x="9361296" y="3773026"/>
              <a:ext cx="2232534" cy="73866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e.g., algorithms for</a:t>
              </a:r>
            </a:p>
            <a:p>
              <a:pPr algn="r"/>
              <a:r>
                <a:rPr lang="en-US" sz="1400" dirty="0"/>
                <a:t>classification, regression, prediction,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3043B6-65D1-2442-9DAB-DDBBCCAA33EA}"/>
              </a:ext>
            </a:extLst>
          </p:cNvPr>
          <p:cNvGrpSpPr/>
          <p:nvPr/>
        </p:nvGrpSpPr>
        <p:grpSpPr>
          <a:xfrm>
            <a:off x="1065844" y="274320"/>
            <a:ext cx="8143470" cy="5956663"/>
            <a:chOff x="1065844" y="274320"/>
            <a:chExt cx="8143470" cy="5956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AF49B58-C3C6-0E4D-86F6-B91F5C66B689}"/>
                </a:ext>
              </a:extLst>
            </p:cNvPr>
            <p:cNvSpPr/>
            <p:nvPr/>
          </p:nvSpPr>
          <p:spPr>
            <a:xfrm>
              <a:off x="4885509" y="274320"/>
              <a:ext cx="4323805" cy="595666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5844" y="2066312"/>
              <a:ext cx="2905703" cy="25864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FA485A-7730-9141-A54D-9EE6C783C0A8}"/>
                </a:ext>
              </a:extLst>
            </p:cNvPr>
            <p:cNvSpPr/>
            <p:nvPr/>
          </p:nvSpPr>
          <p:spPr>
            <a:xfrm>
              <a:off x="7370651" y="2715161"/>
              <a:ext cx="1658983" cy="1306286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EBB7D8-9E75-D444-BDF1-5B058F88FA7D}"/>
                </a:ext>
              </a:extLst>
            </p:cNvPr>
            <p:cNvSpPr txBox="1"/>
            <p:nvPr/>
          </p:nvSpPr>
          <p:spPr>
            <a:xfrm>
              <a:off x="7578016" y="3057371"/>
              <a:ext cx="1244251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model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DA05D-AEFF-D545-AECF-3FEABDDCB349}"/>
                </a:ext>
              </a:extLst>
            </p:cNvPr>
            <p:cNvSpPr/>
            <p:nvPr/>
          </p:nvSpPr>
          <p:spPr>
            <a:xfrm>
              <a:off x="5138127" y="4652758"/>
              <a:ext cx="1658983" cy="13062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B9FF25-8B11-2B4D-9C7B-9BC56C542A08}"/>
                </a:ext>
              </a:extLst>
            </p:cNvPr>
            <p:cNvSpPr/>
            <p:nvPr/>
          </p:nvSpPr>
          <p:spPr>
            <a:xfrm>
              <a:off x="5115908" y="770708"/>
              <a:ext cx="1658983" cy="1306286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EC0581-DAD4-3D41-AD8F-57A73B1A03F1}"/>
                </a:ext>
              </a:extLst>
            </p:cNvPr>
            <p:cNvSpPr txBox="1"/>
            <p:nvPr/>
          </p:nvSpPr>
          <p:spPr>
            <a:xfrm>
              <a:off x="5151174" y="1113842"/>
              <a:ext cx="1544012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learning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754B1A92-DC38-1842-8809-19115F51574D}"/>
                </a:ext>
              </a:extLst>
            </p:cNvPr>
            <p:cNvCxnSpPr>
              <a:cxnSpLocks/>
              <a:stCxn id="7" idx="2"/>
              <a:endCxn id="10" idx="3"/>
            </p:cNvCxnSpPr>
            <p:nvPr/>
          </p:nvCxnSpPr>
          <p:spPr>
            <a:xfrm rot="5400000">
              <a:off x="6856400" y="3962158"/>
              <a:ext cx="1284454" cy="1403033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E967D4D0-5B51-B14B-A7F0-C51ECFF73FF0}"/>
                </a:ext>
              </a:extLst>
            </p:cNvPr>
            <p:cNvCxnSpPr>
              <a:cxnSpLocks/>
              <a:stCxn id="10" idx="1"/>
              <a:endCxn id="5" idx="2"/>
            </p:cNvCxnSpPr>
            <p:nvPr/>
          </p:nvCxnSpPr>
          <p:spPr>
            <a:xfrm rot="10800000">
              <a:off x="2518697" y="4652759"/>
              <a:ext cx="2619431" cy="6531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1DFB4C5-98C8-B341-9FE8-D04B506327DB}"/>
                </a:ext>
              </a:extLst>
            </p:cNvPr>
            <p:cNvCxnSpPr>
              <a:cxnSpLocks/>
              <a:stCxn id="5" idx="0"/>
              <a:endCxn id="13" idx="1"/>
            </p:cNvCxnSpPr>
            <p:nvPr/>
          </p:nvCxnSpPr>
          <p:spPr>
            <a:xfrm rot="5400000" flipH="1" flipV="1">
              <a:off x="3504894" y="420032"/>
              <a:ext cx="660082" cy="2632478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39C54533-D1E3-8946-9D63-5CAE5BDBE3CD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>
              <a:off x="6774891" y="1423851"/>
              <a:ext cx="1425252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B5D2E432-A51A-7D4E-A640-E9E022DA2449}"/>
                </a:ext>
              </a:extLst>
            </p:cNvPr>
            <p:cNvCxnSpPr>
              <a:stCxn id="7" idx="1"/>
              <a:endCxn id="12" idx="2"/>
            </p:cNvCxnSpPr>
            <p:nvPr/>
          </p:nvCxnSpPr>
          <p:spPr>
            <a:xfrm rot="10800000">
              <a:off x="5945401" y="2076994"/>
              <a:ext cx="1425251" cy="1291310"/>
            </a:xfrm>
            <a:prstGeom prst="bentConnector2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118223-248E-D748-A421-1EAE7D8F59DE}"/>
                </a:ext>
              </a:extLst>
            </p:cNvPr>
            <p:cNvSpPr txBox="1"/>
            <p:nvPr/>
          </p:nvSpPr>
          <p:spPr>
            <a:xfrm>
              <a:off x="5310449" y="4767292"/>
              <a:ext cx="126989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/>
                <a:t>trial</a:t>
              </a:r>
            </a:p>
            <a:p>
              <a:pPr algn="ctr"/>
              <a:r>
                <a:rPr lang="en-US" sz="3200" dirty="0"/>
                <a:t>design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C5BAC1-EB3A-874C-A642-4B1ED7D8FCBD}"/>
                </a:ext>
              </a:extLst>
            </p:cNvPr>
            <p:cNvSpPr txBox="1"/>
            <p:nvPr/>
          </p:nvSpPr>
          <p:spPr>
            <a:xfrm>
              <a:off x="3605575" y="5305901"/>
              <a:ext cx="107914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actions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A60779D-1C17-164A-8E3D-FB6B482A5932}"/>
                </a:ext>
              </a:extLst>
            </p:cNvPr>
            <p:cNvSpPr txBox="1"/>
            <p:nvPr/>
          </p:nvSpPr>
          <p:spPr>
            <a:xfrm>
              <a:off x="3776423" y="920681"/>
              <a:ext cx="737446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626C8-8753-B946-80B9-75D9E92423CF}"/>
                </a:ext>
              </a:extLst>
            </p:cNvPr>
            <p:cNvSpPr txBox="1"/>
            <p:nvPr/>
          </p:nvSpPr>
          <p:spPr>
            <a:xfrm>
              <a:off x="6105006" y="2836374"/>
              <a:ext cx="79380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prior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D4EA21-911A-3643-B1D0-D5C0437A472E}"/>
                </a:ext>
              </a:extLst>
            </p:cNvPr>
            <p:cNvSpPr txBox="1"/>
            <p:nvPr/>
          </p:nvSpPr>
          <p:spPr>
            <a:xfrm>
              <a:off x="6987670" y="904919"/>
              <a:ext cx="1325619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posterior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6372165" y="6204857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153157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49B58-C3C6-0E4D-86F6-B91F5C66B689}"/>
              </a:ext>
            </a:extLst>
          </p:cNvPr>
          <p:cNvSpPr/>
          <p:nvPr/>
        </p:nvSpPr>
        <p:spPr>
          <a:xfrm>
            <a:off x="4089147" y="371425"/>
            <a:ext cx="7841100" cy="5956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300F9-08FA-6A44-B85D-DCD87647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3" y="2066312"/>
            <a:ext cx="2905703" cy="25864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A485A-7730-9141-A54D-9EE6C783C0A8}"/>
              </a:ext>
            </a:extLst>
          </p:cNvPr>
          <p:cNvSpPr/>
          <p:nvPr/>
        </p:nvSpPr>
        <p:spPr>
          <a:xfrm>
            <a:off x="6632520" y="2715161"/>
            <a:ext cx="1658983" cy="1306286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BB7D8-9E75-D444-BDF1-5B058F88FA7D}"/>
              </a:ext>
            </a:extLst>
          </p:cNvPr>
          <p:cNvSpPr txBox="1"/>
          <p:nvPr/>
        </p:nvSpPr>
        <p:spPr>
          <a:xfrm>
            <a:off x="6839885" y="3057371"/>
            <a:ext cx="1244251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DA05D-AEFF-D545-AECF-3FEABDDCB349}"/>
              </a:ext>
            </a:extLst>
          </p:cNvPr>
          <p:cNvSpPr/>
          <p:nvPr/>
        </p:nvSpPr>
        <p:spPr>
          <a:xfrm>
            <a:off x="3276089" y="4605027"/>
            <a:ext cx="1658983" cy="13062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9FF25-8B11-2B4D-9C7B-9BC56C542A08}"/>
              </a:ext>
            </a:extLst>
          </p:cNvPr>
          <p:cNvSpPr/>
          <p:nvPr/>
        </p:nvSpPr>
        <p:spPr>
          <a:xfrm>
            <a:off x="3323931" y="770709"/>
            <a:ext cx="1658983" cy="1306286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C0581-DAD4-3D41-AD8F-57A73B1A03F1}"/>
              </a:ext>
            </a:extLst>
          </p:cNvPr>
          <p:cNvSpPr txBox="1"/>
          <p:nvPr/>
        </p:nvSpPr>
        <p:spPr>
          <a:xfrm>
            <a:off x="3413001" y="1095528"/>
            <a:ext cx="1437638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sensors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54B1A92-DC38-1842-8809-19115F5157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5400000">
            <a:off x="5580181" y="3376338"/>
            <a:ext cx="1236723" cy="252694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67D4D0-5B51-B14B-A7F0-C51ECFF73FF0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1780565" y="4652758"/>
            <a:ext cx="1495524" cy="605412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61DFB4C5-98C8-B341-9FE8-D04B506327DB}"/>
              </a:ext>
            </a:extLst>
          </p:cNvPr>
          <p:cNvCxnSpPr>
            <a:cxnSpLocks/>
            <a:stCxn id="5" idx="0"/>
            <a:endCxn id="12" idx="1"/>
          </p:cNvCxnSpPr>
          <p:nvPr/>
        </p:nvCxnSpPr>
        <p:spPr>
          <a:xfrm rot="5400000" flipH="1" flipV="1">
            <a:off x="2231018" y="973399"/>
            <a:ext cx="642460" cy="1543366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9C54533-D1E3-8946-9D63-5CAE5BDBE3CD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>
            <a:off x="4982914" y="1423852"/>
            <a:ext cx="2479098" cy="129130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118223-248E-D748-A421-1EAE7D8F59DE}"/>
              </a:ext>
            </a:extLst>
          </p:cNvPr>
          <p:cNvSpPr txBox="1"/>
          <p:nvPr/>
        </p:nvSpPr>
        <p:spPr>
          <a:xfrm>
            <a:off x="3233416" y="4909762"/>
            <a:ext cx="1748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actuators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C5BAC1-EB3A-874C-A642-4B1ED7D8FCBD}"/>
              </a:ext>
            </a:extLst>
          </p:cNvPr>
          <p:cNvSpPr txBox="1"/>
          <p:nvPr/>
        </p:nvSpPr>
        <p:spPr>
          <a:xfrm>
            <a:off x="1341216" y="5355330"/>
            <a:ext cx="1079142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actions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60779D-1C17-164A-8E3D-FB6B482A5932}"/>
              </a:ext>
            </a:extLst>
          </p:cNvPr>
          <p:cNvSpPr txBox="1"/>
          <p:nvPr/>
        </p:nvSpPr>
        <p:spPr>
          <a:xfrm>
            <a:off x="1487971" y="841734"/>
            <a:ext cx="1788118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observations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54589-9269-3746-B6A4-053FC2FC15DD}"/>
              </a:ext>
            </a:extLst>
          </p:cNvPr>
          <p:cNvSpPr txBox="1"/>
          <p:nvPr/>
        </p:nvSpPr>
        <p:spPr>
          <a:xfrm>
            <a:off x="7462010" y="6216048"/>
            <a:ext cx="1126462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agent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EC1A4F-1ED8-1E4E-BDFC-CCB690D161A4}"/>
              </a:ext>
            </a:extLst>
          </p:cNvPr>
          <p:cNvSpPr/>
          <p:nvPr/>
        </p:nvSpPr>
        <p:spPr>
          <a:xfrm>
            <a:off x="9991563" y="2722648"/>
            <a:ext cx="1658983" cy="13062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E67B5A-6952-C848-B782-F74168302F88}"/>
              </a:ext>
            </a:extLst>
          </p:cNvPr>
          <p:cNvSpPr txBox="1"/>
          <p:nvPr/>
        </p:nvSpPr>
        <p:spPr>
          <a:xfrm>
            <a:off x="10298924" y="3057370"/>
            <a:ext cx="1044260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goals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33AFA-4582-7A46-8C3E-E5AD6F20B152}"/>
              </a:ext>
            </a:extLst>
          </p:cNvPr>
          <p:cNvCxnSpPr>
            <a:stCxn id="26" idx="1"/>
            <a:endCxn id="7" idx="3"/>
          </p:cNvCxnSpPr>
          <p:nvPr/>
        </p:nvCxnSpPr>
        <p:spPr>
          <a:xfrm flipH="1" flipV="1">
            <a:off x="8291503" y="3368304"/>
            <a:ext cx="1700060" cy="748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8CA7158-9DDC-4E4D-A7FA-A6379E98B501}"/>
              </a:ext>
            </a:extLst>
          </p:cNvPr>
          <p:cNvSpPr txBox="1"/>
          <p:nvPr/>
        </p:nvSpPr>
        <p:spPr>
          <a:xfrm>
            <a:off x="8358629" y="3375791"/>
            <a:ext cx="1788118" cy="1200329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prior on</a:t>
            </a:r>
          </a:p>
          <a:p>
            <a:pPr algn="ctr"/>
            <a:r>
              <a:rPr lang="en-US" sz="2400" dirty="0"/>
              <a:t>future </a:t>
            </a:r>
          </a:p>
          <a:p>
            <a:pPr algn="ctr"/>
            <a:r>
              <a:rPr lang="en-US" sz="24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146847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DAEFDB-0485-D743-917D-1386280375B8}"/>
              </a:ext>
            </a:extLst>
          </p:cNvPr>
          <p:cNvGrpSpPr/>
          <p:nvPr/>
        </p:nvGrpSpPr>
        <p:grpSpPr>
          <a:xfrm>
            <a:off x="265744" y="300445"/>
            <a:ext cx="11520322" cy="6477757"/>
            <a:chOff x="265744" y="300445"/>
            <a:chExt cx="11520322" cy="64777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265744" y="300445"/>
              <a:ext cx="8143470" cy="6477757"/>
              <a:chOff x="1065844" y="300445"/>
              <a:chExt cx="8143470" cy="647775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15907" y="885242"/>
                <a:ext cx="1614546" cy="107721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machine</a:t>
                </a:r>
              </a:p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10449" y="4767292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605575" y="5305901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767924" y="648677"/>
                <a:ext cx="203158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4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509325" y="6193427"/>
                <a:ext cx="112646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agent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E9562C-CD93-224D-ABFE-B9450762946B}"/>
                </a:ext>
              </a:extLst>
            </p:cNvPr>
            <p:cNvSpPr/>
            <p:nvPr/>
          </p:nvSpPr>
          <p:spPr>
            <a:xfrm>
              <a:off x="10127083" y="2335860"/>
              <a:ext cx="1658983" cy="13062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374FEE-0785-1346-810E-96BF39E42CC5}"/>
                </a:ext>
              </a:extLst>
            </p:cNvPr>
            <p:cNvSpPr txBox="1"/>
            <p:nvPr/>
          </p:nvSpPr>
          <p:spPr>
            <a:xfrm>
              <a:off x="10434444" y="2670582"/>
              <a:ext cx="1044260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goals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84754BC-24C1-1242-831F-F69994D395DD}"/>
                </a:ext>
              </a:extLst>
            </p:cNvPr>
            <p:cNvCxnSpPr>
              <a:stCxn id="30" idx="1"/>
            </p:cNvCxnSpPr>
            <p:nvPr/>
          </p:nvCxnSpPr>
          <p:spPr>
            <a:xfrm flipH="1" flipV="1">
              <a:off x="8427023" y="2981516"/>
              <a:ext cx="1700060" cy="748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D07118-312F-0C40-A389-6960B595F7CB}"/>
                </a:ext>
              </a:extLst>
            </p:cNvPr>
            <p:cNvSpPr txBox="1"/>
            <p:nvPr/>
          </p:nvSpPr>
          <p:spPr>
            <a:xfrm>
              <a:off x="8636881" y="2989003"/>
              <a:ext cx="1502655" cy="120032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prior on</a:t>
              </a:r>
            </a:p>
            <a:p>
              <a:pPr algn="ctr"/>
              <a:r>
                <a:rPr lang="en-US" sz="2400" dirty="0"/>
                <a:t>future </a:t>
              </a:r>
            </a:p>
            <a:p>
              <a:pPr algn="ctr"/>
              <a:r>
                <a:rPr lang="en-US" sz="2400" dirty="0"/>
                <a:t>sensations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2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91AB1F-8CEE-6145-B909-73F1507C35DE}"/>
              </a:ext>
            </a:extLst>
          </p:cNvPr>
          <p:cNvGrpSpPr/>
          <p:nvPr/>
        </p:nvGrpSpPr>
        <p:grpSpPr>
          <a:xfrm>
            <a:off x="452619" y="1191255"/>
            <a:ext cx="10564475" cy="4377882"/>
            <a:chOff x="452619" y="1191255"/>
            <a:chExt cx="10564475" cy="43778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AC5BA-D97A-8C40-AF32-583E791CBB77}"/>
                </a:ext>
              </a:extLst>
            </p:cNvPr>
            <p:cNvGrpSpPr/>
            <p:nvPr/>
          </p:nvGrpSpPr>
          <p:grpSpPr>
            <a:xfrm>
              <a:off x="6117021" y="1765738"/>
              <a:ext cx="4900073" cy="3601873"/>
              <a:chOff x="1065844" y="300445"/>
              <a:chExt cx="8143470" cy="639040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F49B58-C3C6-0E4D-86F6-B91F5C66B689}"/>
                  </a:ext>
                </a:extLst>
              </p:cNvPr>
              <p:cNvSpPr/>
              <p:nvPr/>
            </p:nvSpPr>
            <p:spPr>
              <a:xfrm>
                <a:off x="4885509" y="300445"/>
                <a:ext cx="4323805" cy="578150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7578017" y="3057371"/>
                <a:ext cx="118603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5178313" y="885243"/>
                <a:ext cx="1489734" cy="103750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machine</a:t>
                </a:r>
              </a:p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rot="5400000" flipH="1" flipV="1">
                <a:off x="3224117" y="404921"/>
                <a:ext cx="955970" cy="23668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cxnSpLocks/>
                <a:stCxn id="12" idx="3"/>
                <a:endCxn id="7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5343058" y="4767291"/>
                <a:ext cx="1204680" cy="1037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3130605" y="5286041"/>
                <a:ext cx="1297922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408807" y="482569"/>
                <a:ext cx="235778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“sensory” 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6105006" y="2836375"/>
                <a:ext cx="98356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6987671" y="904919"/>
                <a:ext cx="1575515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54589-9269-3746-B6A4-053FC2FC15DD}"/>
                  </a:ext>
                </a:extLst>
              </p:cNvPr>
              <p:cNvSpPr txBox="1"/>
              <p:nvPr/>
            </p:nvSpPr>
            <p:spPr>
              <a:xfrm>
                <a:off x="6688712" y="6090193"/>
                <a:ext cx="1086717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agent</a:t>
                </a:r>
              </a:p>
            </p:txBody>
          </p:sp>
          <p:cxnSp>
            <p:nvCxnSpPr>
              <p:cNvPr id="8" name="Elbow Connector 7">
                <a:extLst>
                  <a:ext uri="{FF2B5EF4-FFF2-40B4-BE49-F238E27FC236}">
                    <a16:creationId xmlns:a16="http://schemas.microsoft.com/office/drawing/2014/main" id="{59C951AE-CD2C-4B49-9BF1-8F222A9EE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2218" y="1572007"/>
                <a:ext cx="2183289" cy="494305"/>
              </a:xfrm>
              <a:prstGeom prst="bentConnector3">
                <a:avLst>
                  <a:gd name="adj1" fmla="val -856"/>
                </a:avLst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092774-F1BB-8545-A7D8-CEBAC4875CA3}"/>
                  </a:ext>
                </a:extLst>
              </p:cNvPr>
              <p:cNvSpPr txBox="1"/>
              <p:nvPr/>
            </p:nvSpPr>
            <p:spPr>
              <a:xfrm>
                <a:off x="2588502" y="1575614"/>
                <a:ext cx="2264223" cy="60065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“reward” data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B4904CA-88AA-5043-A3A8-9A11D3BA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6943" y="345218"/>
                <a:ext cx="4260935" cy="5726222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098DC-D24B-CA42-B14F-D2CDEC9E0B6D}"/>
                </a:ext>
              </a:extLst>
            </p:cNvPr>
            <p:cNvGrpSpPr/>
            <p:nvPr/>
          </p:nvGrpSpPr>
          <p:grpSpPr>
            <a:xfrm>
              <a:off x="452619" y="1765738"/>
              <a:ext cx="4909203" cy="3454653"/>
              <a:chOff x="1065844" y="274320"/>
              <a:chExt cx="8143472" cy="5956663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AAA2ED-9546-0546-A80B-D9E83561EDC7}"/>
                  </a:ext>
                </a:extLst>
              </p:cNvPr>
              <p:cNvSpPr/>
              <p:nvPr/>
            </p:nvSpPr>
            <p:spPr>
              <a:xfrm>
                <a:off x="4754611" y="274320"/>
                <a:ext cx="4454705" cy="5956663"/>
              </a:xfrm>
              <a:prstGeom prst="rect">
                <a:avLst/>
              </a:prstGeom>
              <a:solidFill>
                <a:schemeClr val="bg2"/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D22EE4-9BB5-2C49-A977-4B8D99E08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5844" y="2066312"/>
                <a:ext cx="2905703" cy="25864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7226640-8EA8-2F49-B989-D8976B069373}"/>
                  </a:ext>
                </a:extLst>
              </p:cNvPr>
              <p:cNvSpPr/>
              <p:nvPr/>
            </p:nvSpPr>
            <p:spPr>
              <a:xfrm>
                <a:off x="7370651" y="2715161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0074900-638B-3649-869F-02DCAE3C979E}"/>
                  </a:ext>
                </a:extLst>
              </p:cNvPr>
              <p:cNvSpPr txBox="1"/>
              <p:nvPr/>
            </p:nvSpPr>
            <p:spPr>
              <a:xfrm>
                <a:off x="7578016" y="3057371"/>
                <a:ext cx="1183827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model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AAF94FD-7359-C34A-8EC1-8CFC57374FC0}"/>
                  </a:ext>
                </a:extLst>
              </p:cNvPr>
              <p:cNvSpPr/>
              <p:nvPr/>
            </p:nvSpPr>
            <p:spPr>
              <a:xfrm>
                <a:off x="5138127" y="4652758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E6F527D-4840-1F48-A3AF-B8EF32F0F7B4}"/>
                  </a:ext>
                </a:extLst>
              </p:cNvPr>
              <p:cNvSpPr/>
              <p:nvPr/>
            </p:nvSpPr>
            <p:spPr>
              <a:xfrm>
                <a:off x="5115908" y="770708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6F6DC12-85D1-9F4F-A479-FE417949CB7D}"/>
                  </a:ext>
                </a:extLst>
              </p:cNvPr>
              <p:cNvSpPr txBox="1"/>
              <p:nvPr/>
            </p:nvSpPr>
            <p:spPr>
              <a:xfrm>
                <a:off x="5208948" y="1102031"/>
                <a:ext cx="1428463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learning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AC52FCDA-23D1-4B40-B954-627892B9A023}"/>
                  </a:ext>
                </a:extLst>
              </p:cNvPr>
              <p:cNvCxnSpPr>
                <a:cxnSpLocks/>
                <a:stCxn id="31" idx="2"/>
                <a:endCxn id="33" idx="3"/>
              </p:cNvCxnSpPr>
              <p:nvPr/>
            </p:nvCxnSpPr>
            <p:spPr>
              <a:xfrm rot="5400000">
                <a:off x="6856400" y="3962158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AD77D4A8-066A-F54F-B6C6-B2C70380DDA5}"/>
                  </a:ext>
                </a:extLst>
              </p:cNvPr>
              <p:cNvCxnSpPr>
                <a:cxnSpLocks/>
                <a:stCxn id="33" idx="1"/>
                <a:endCxn id="30" idx="2"/>
              </p:cNvCxnSpPr>
              <p:nvPr/>
            </p:nvCxnSpPr>
            <p:spPr>
              <a:xfrm rot="10800000">
                <a:off x="2518697" y="4652759"/>
                <a:ext cx="261943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>
                <a:extLst>
                  <a:ext uri="{FF2B5EF4-FFF2-40B4-BE49-F238E27FC236}">
                    <a16:creationId xmlns:a16="http://schemas.microsoft.com/office/drawing/2014/main" id="{4F1B7B96-E43A-FE4B-A3EB-560B2025ECB2}"/>
                  </a:ext>
                </a:extLst>
              </p:cNvPr>
              <p:cNvCxnSpPr>
                <a:cxnSpLocks/>
                <a:stCxn id="30" idx="0"/>
                <a:endCxn id="35" idx="1"/>
              </p:cNvCxnSpPr>
              <p:nvPr/>
            </p:nvCxnSpPr>
            <p:spPr>
              <a:xfrm rot="5400000" flipH="1" flipV="1">
                <a:off x="3527618" y="384984"/>
                <a:ext cx="672407" cy="269025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>
                <a:extLst>
                  <a:ext uri="{FF2B5EF4-FFF2-40B4-BE49-F238E27FC236}">
                    <a16:creationId xmlns:a16="http://schemas.microsoft.com/office/drawing/2014/main" id="{AE6286D7-3030-324E-A555-EE88380991E2}"/>
                  </a:ext>
                </a:extLst>
              </p:cNvPr>
              <p:cNvCxnSpPr>
                <a:cxnSpLocks/>
                <a:stCxn id="34" idx="3"/>
                <a:endCxn id="31" idx="0"/>
              </p:cNvCxnSpPr>
              <p:nvPr/>
            </p:nvCxnSpPr>
            <p:spPr>
              <a:xfrm>
                <a:off x="6774891" y="1423851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>
                <a:extLst>
                  <a:ext uri="{FF2B5EF4-FFF2-40B4-BE49-F238E27FC236}">
                    <a16:creationId xmlns:a16="http://schemas.microsoft.com/office/drawing/2014/main" id="{97E9F406-0051-174D-ABCB-6DFA0EF76210}"/>
                  </a:ext>
                </a:extLst>
              </p:cNvPr>
              <p:cNvCxnSpPr>
                <a:stCxn id="31" idx="1"/>
                <a:endCxn id="34" idx="2"/>
              </p:cNvCxnSpPr>
              <p:nvPr/>
            </p:nvCxnSpPr>
            <p:spPr>
              <a:xfrm rot="10800000">
                <a:off x="5945401" y="2076994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BD02135-8647-8F4E-84ED-FBAF7450E5E0}"/>
                  </a:ext>
                </a:extLst>
              </p:cNvPr>
              <p:cNvSpPr txBox="1"/>
              <p:nvPr/>
            </p:nvSpPr>
            <p:spPr>
              <a:xfrm>
                <a:off x="5344180" y="4767292"/>
                <a:ext cx="1202439" cy="1008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trial</a:t>
                </a:r>
              </a:p>
              <a:p>
                <a:pPr algn="ctr"/>
                <a:r>
                  <a:rPr lang="en-US" sz="1600" dirty="0"/>
                  <a:t>design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3BA8EE-F7FF-DA43-B5FC-2C3B31ADEAF8}"/>
                  </a:ext>
                </a:extLst>
              </p:cNvPr>
              <p:cNvSpPr txBox="1"/>
              <p:nvPr/>
            </p:nvSpPr>
            <p:spPr>
              <a:xfrm>
                <a:off x="3148747" y="5340597"/>
                <a:ext cx="129550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actions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E8516BE-7280-0D43-A6BA-CC3BC8134B4D}"/>
                  </a:ext>
                </a:extLst>
              </p:cNvPr>
              <p:cNvSpPr txBox="1"/>
              <p:nvPr/>
            </p:nvSpPr>
            <p:spPr>
              <a:xfrm>
                <a:off x="3323218" y="829420"/>
                <a:ext cx="915898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data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CA06B6-9E1A-CB4A-9B5B-CEB457E3BD3A}"/>
                  </a:ext>
                </a:extLst>
              </p:cNvPr>
              <p:cNvSpPr txBox="1"/>
              <p:nvPr/>
            </p:nvSpPr>
            <p:spPr>
              <a:xfrm>
                <a:off x="6105006" y="2836373"/>
                <a:ext cx="981736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prior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44D586-3FFF-FF46-9055-5B9E48DB562D}"/>
                  </a:ext>
                </a:extLst>
              </p:cNvPr>
              <p:cNvSpPr txBox="1"/>
              <p:nvPr/>
            </p:nvSpPr>
            <p:spPr>
              <a:xfrm>
                <a:off x="6987670" y="904919"/>
                <a:ext cx="1572585" cy="5837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posterior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4030F3E-044E-7542-BD9B-C906B6090317}"/>
                </a:ext>
              </a:extLst>
            </p:cNvPr>
            <p:cNvSpPr txBox="1"/>
            <p:nvPr/>
          </p:nvSpPr>
          <p:spPr>
            <a:xfrm>
              <a:off x="1930215" y="1191255"/>
              <a:ext cx="220310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General framework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B63D3-263E-2848-88BE-99672BDC8680}"/>
                </a:ext>
              </a:extLst>
            </p:cNvPr>
            <p:cNvSpPr txBox="1"/>
            <p:nvPr/>
          </p:nvSpPr>
          <p:spPr>
            <a:xfrm>
              <a:off x="3599506" y="5230583"/>
              <a:ext cx="6538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agent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B0D54D-115C-704C-A2DE-6CEF82EFFB67}"/>
                </a:ext>
              </a:extLst>
            </p:cNvPr>
            <p:cNvSpPr txBox="1"/>
            <p:nvPr/>
          </p:nvSpPr>
          <p:spPr>
            <a:xfrm>
              <a:off x="7867683" y="1197377"/>
              <a:ext cx="1920206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Specific example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59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3935C04-0905-3E46-874B-6888734A091F}"/>
              </a:ext>
            </a:extLst>
          </p:cNvPr>
          <p:cNvGrpSpPr/>
          <p:nvPr/>
        </p:nvGrpSpPr>
        <p:grpSpPr>
          <a:xfrm>
            <a:off x="739767" y="1210963"/>
            <a:ext cx="10984906" cy="5035380"/>
            <a:chOff x="739767" y="1210963"/>
            <a:chExt cx="10984906" cy="50353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3D5E683-DFC0-BC45-9CC5-6128A6CB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767" y="1210963"/>
              <a:ext cx="3727371" cy="46660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22F8967-6C64-974C-8322-2FB4926C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7302" y="1210963"/>
              <a:ext cx="3727371" cy="46660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7B0094-C9FE-034A-943D-13D85AD80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0552" y="2963734"/>
              <a:ext cx="743335" cy="93053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892AE-7648-DD40-BF87-764939682C74}"/>
                </a:ext>
              </a:extLst>
            </p:cNvPr>
            <p:cNvCxnSpPr>
              <a:cxnSpLocks/>
            </p:cNvCxnSpPr>
            <p:nvPr/>
          </p:nvCxnSpPr>
          <p:spPr>
            <a:xfrm>
              <a:off x="4467138" y="1210963"/>
              <a:ext cx="1393414" cy="17527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633D88B-27E3-C04F-8883-B98951C6462D}"/>
                </a:ext>
              </a:extLst>
            </p:cNvPr>
            <p:cNvCxnSpPr>
              <a:cxnSpLocks/>
            </p:cNvCxnSpPr>
            <p:nvPr/>
          </p:nvCxnSpPr>
          <p:spPr>
            <a:xfrm>
              <a:off x="6603887" y="3894266"/>
              <a:ext cx="1393414" cy="19827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809610-A081-0145-B859-DA32EFCFB3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3887" y="1210964"/>
              <a:ext cx="1384732" cy="175277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27363-B437-B74C-BA9B-704CE6E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7137" y="3891180"/>
              <a:ext cx="1393415" cy="1985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7716F8-EF59-F640-B177-94BBC634D090}"/>
                </a:ext>
              </a:extLst>
            </p:cNvPr>
            <p:cNvSpPr txBox="1"/>
            <p:nvPr/>
          </p:nvSpPr>
          <p:spPr>
            <a:xfrm>
              <a:off x="2068591" y="5877011"/>
              <a:ext cx="886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C9311E-AC13-7E4E-949F-B75539371D2D}"/>
                </a:ext>
              </a:extLst>
            </p:cNvPr>
            <p:cNvSpPr txBox="1"/>
            <p:nvPr/>
          </p:nvSpPr>
          <p:spPr>
            <a:xfrm>
              <a:off x="5588114" y="4235802"/>
              <a:ext cx="13178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compressed</a:t>
              </a:r>
            </a:p>
            <a:p>
              <a:pPr algn="ctr"/>
              <a:r>
                <a:rPr lang="en-US" dirty="0"/>
                <a:t>(encoded)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8C1EF1-F4A2-A044-A4F7-2EA32C7F49AF}"/>
                </a:ext>
              </a:extLst>
            </p:cNvPr>
            <p:cNvSpPr txBox="1"/>
            <p:nvPr/>
          </p:nvSpPr>
          <p:spPr>
            <a:xfrm>
              <a:off x="9536191" y="5877011"/>
              <a:ext cx="998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5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B9FFD66-F729-F743-AF29-2B850FC3AA2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3300F9-08FA-6A44-B85D-DCD876473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50E155-A077-FC42-9561-89ED7446273E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FA485A-7730-9141-A54D-9EE6C783C0A8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BB7D8-9E75-D444-BDF1-5B058F88FA7D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4DA05D-AEFF-D545-AECF-3FEABDDCB349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B9FF25-8B11-2B4D-9C7B-9BC56C542A08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EC0581-DAD4-3D41-AD8F-57A73B1A03F1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754B1A92-DC38-1842-8809-19115F51574D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61DFB4C5-98C8-B341-9FE8-D04B506327DB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39C54533-D1E3-8946-9D63-5CAE5BDBE3CD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B5D2E432-A51A-7D4E-A640-E9E022DA2449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42C7446-E3F4-714A-B32F-BE96009A820C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63EA3E9-8E65-5446-BC78-E7947783A434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6A974C-AC3A-3246-97DB-1ABC5C6CA6A8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5BAC1-EB3A-874C-A642-4B1ED7D8FCBD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60779D-1C17-164A-8E3D-FB6B482A5932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1626C8-8753-B946-80B9-75D9E92423CF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18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B09C6-A64C-E11C-1D26-BD6FF2132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790525-1E5A-C5B2-2074-21266988B6DF}"/>
              </a:ext>
            </a:extLst>
          </p:cNvPr>
          <p:cNvGrpSpPr/>
          <p:nvPr/>
        </p:nvGrpSpPr>
        <p:grpSpPr>
          <a:xfrm>
            <a:off x="190634" y="718456"/>
            <a:ext cx="11138591" cy="5188336"/>
            <a:chOff x="190634" y="718456"/>
            <a:chExt cx="11138591" cy="51883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DF149D-B1AE-E721-E964-AAFB259FF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34" y="2014060"/>
              <a:ext cx="2905703" cy="2586446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0DD498A-61A4-7178-9434-80ED0F40A857}"/>
                </a:ext>
              </a:extLst>
            </p:cNvPr>
            <p:cNvGrpSpPr/>
            <p:nvPr/>
          </p:nvGrpSpPr>
          <p:grpSpPr>
            <a:xfrm>
              <a:off x="1643487" y="718456"/>
              <a:ext cx="9685738" cy="5188336"/>
              <a:chOff x="1643487" y="718456"/>
              <a:chExt cx="9685738" cy="51883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5B65022-D11F-0711-91AA-A7902D063580}"/>
                  </a:ext>
                </a:extLst>
              </p:cNvPr>
              <p:cNvSpPr/>
              <p:nvPr/>
            </p:nvSpPr>
            <p:spPr>
              <a:xfrm>
                <a:off x="5816171" y="2662909"/>
                <a:ext cx="1658983" cy="1306286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040736-D14A-D411-5B99-4C629EF67C76}"/>
                  </a:ext>
                </a:extLst>
              </p:cNvPr>
              <p:cNvSpPr txBox="1"/>
              <p:nvPr/>
            </p:nvSpPr>
            <p:spPr>
              <a:xfrm>
                <a:off x="6023536" y="3005119"/>
                <a:ext cx="1244251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model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A1D4D1-2A48-2A5B-91D7-F65DD0010B31}"/>
                  </a:ext>
                </a:extLst>
              </p:cNvPr>
              <p:cNvSpPr/>
              <p:nvPr/>
            </p:nvSpPr>
            <p:spPr>
              <a:xfrm>
                <a:off x="3583647" y="4600506"/>
                <a:ext cx="1658983" cy="130628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A35864-B1CE-B088-6880-B8C80BCD06F0}"/>
                  </a:ext>
                </a:extLst>
              </p:cNvPr>
              <p:cNvSpPr/>
              <p:nvPr/>
            </p:nvSpPr>
            <p:spPr>
              <a:xfrm>
                <a:off x="3561428" y="718456"/>
                <a:ext cx="1658983" cy="1306286"/>
              </a:xfrm>
              <a:prstGeom prst="rect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3A1F7-0578-6397-62A7-363B8317E8CF}"/>
                  </a:ext>
                </a:extLst>
              </p:cNvPr>
              <p:cNvSpPr txBox="1"/>
              <p:nvPr/>
            </p:nvSpPr>
            <p:spPr>
              <a:xfrm>
                <a:off x="3596694" y="1038730"/>
                <a:ext cx="1544012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learning</a:t>
                </a:r>
              </a:p>
            </p:txBody>
          </p: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AF7F6E57-FC06-860D-B8D3-E1B02A7957A4}"/>
                  </a:ext>
                </a:extLst>
              </p:cNvPr>
              <p:cNvCxnSpPr>
                <a:cxnSpLocks/>
                <a:stCxn id="7" idx="2"/>
                <a:endCxn id="10" idx="3"/>
              </p:cNvCxnSpPr>
              <p:nvPr/>
            </p:nvCxnSpPr>
            <p:spPr>
              <a:xfrm rot="5400000">
                <a:off x="5301920" y="3909906"/>
                <a:ext cx="1284454" cy="140303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F4EC5948-760D-95CD-2766-436A3FF8A2EA}"/>
                  </a:ext>
                </a:extLst>
              </p:cNvPr>
              <p:cNvCxnSpPr>
                <a:cxnSpLocks/>
                <a:stCxn id="10" idx="1"/>
                <a:endCxn id="5" idx="2"/>
              </p:cNvCxnSpPr>
              <p:nvPr/>
            </p:nvCxnSpPr>
            <p:spPr>
              <a:xfrm rot="10800000">
                <a:off x="1643487" y="4600507"/>
                <a:ext cx="1940161" cy="65314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1E4B63CD-47CB-0708-C521-F85CF62AEA45}"/>
                  </a:ext>
                </a:extLst>
              </p:cNvPr>
              <p:cNvCxnSpPr>
                <a:cxnSpLocks/>
                <a:stCxn id="5" idx="0"/>
                <a:endCxn id="12" idx="1"/>
              </p:cNvCxnSpPr>
              <p:nvPr/>
            </p:nvCxnSpPr>
            <p:spPr>
              <a:xfrm rot="5400000" flipH="1" flipV="1">
                <a:off x="2281227" y="733859"/>
                <a:ext cx="642461" cy="1917942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1C49EABE-ECC4-4060-A235-925BE175AE3B}"/>
                  </a:ext>
                </a:extLst>
              </p:cNvPr>
              <p:cNvCxnSpPr>
                <a:stCxn id="12" idx="3"/>
                <a:endCxn id="7" idx="0"/>
              </p:cNvCxnSpPr>
              <p:nvPr/>
            </p:nvCxnSpPr>
            <p:spPr>
              <a:xfrm>
                <a:off x="5220411" y="1371599"/>
                <a:ext cx="1425252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C094F0DD-E502-F38E-3B26-CF36EA01C86C}"/>
                  </a:ext>
                </a:extLst>
              </p:cNvPr>
              <p:cNvCxnSpPr>
                <a:stCxn id="7" idx="1"/>
                <a:endCxn id="12" idx="2"/>
              </p:cNvCxnSpPr>
              <p:nvPr/>
            </p:nvCxnSpPr>
            <p:spPr>
              <a:xfrm rot="10800000">
                <a:off x="4390921" y="2024742"/>
                <a:ext cx="1425251" cy="1291310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112258-E91A-39E7-F074-061AA8D15082}"/>
                  </a:ext>
                </a:extLst>
              </p:cNvPr>
              <p:cNvSpPr/>
              <p:nvPr/>
            </p:nvSpPr>
            <p:spPr>
              <a:xfrm>
                <a:off x="9089700" y="2662909"/>
                <a:ext cx="2239525" cy="130628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D6036AF-D8EE-E4A9-27B6-E95779BF9AEA}"/>
                  </a:ext>
                </a:extLst>
              </p:cNvPr>
              <p:cNvCxnSpPr>
                <a:cxnSpLocks/>
                <a:stCxn id="7" idx="3"/>
                <a:endCxn id="28" idx="1"/>
              </p:cNvCxnSpPr>
              <p:nvPr/>
            </p:nvCxnSpPr>
            <p:spPr>
              <a:xfrm>
                <a:off x="7475154" y="3316052"/>
                <a:ext cx="161454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5969B3-9F70-3693-3ACB-57164977193B}"/>
                  </a:ext>
                </a:extLst>
              </p:cNvPr>
              <p:cNvSpPr txBox="1"/>
              <p:nvPr/>
            </p:nvSpPr>
            <p:spPr>
              <a:xfrm>
                <a:off x="9113232" y="3005118"/>
                <a:ext cx="2192460" cy="58477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applications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42783B-C5AE-F1A3-8D38-95913C684294}"/>
                  </a:ext>
                </a:extLst>
              </p:cNvPr>
              <p:cNvSpPr txBox="1"/>
              <p:nvPr/>
            </p:nvSpPr>
            <p:spPr>
              <a:xfrm>
                <a:off x="3755969" y="4715040"/>
                <a:ext cx="126989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trial</a:t>
                </a:r>
              </a:p>
              <a:p>
                <a:pPr algn="ctr"/>
                <a:r>
                  <a:rPr lang="en-US" sz="3200" dirty="0"/>
                  <a:t>design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43F2A9-FEB8-B0A5-662C-341EEA872A95}"/>
                  </a:ext>
                </a:extLst>
              </p:cNvPr>
              <p:cNvSpPr txBox="1"/>
              <p:nvPr/>
            </p:nvSpPr>
            <p:spPr>
              <a:xfrm>
                <a:off x="2051095" y="5253649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531E02-3FE9-79F7-7663-2051E7C24076}"/>
                  </a:ext>
                </a:extLst>
              </p:cNvPr>
              <p:cNvSpPr txBox="1"/>
              <p:nvPr/>
            </p:nvSpPr>
            <p:spPr>
              <a:xfrm>
                <a:off x="2221943" y="868429"/>
                <a:ext cx="737446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408581-0BA8-95CE-2E2E-DF8A0DC22EF8}"/>
                  </a:ext>
                </a:extLst>
              </p:cNvPr>
              <p:cNvSpPr txBox="1"/>
              <p:nvPr/>
            </p:nvSpPr>
            <p:spPr>
              <a:xfrm>
                <a:off x="4550526" y="2784122"/>
                <a:ext cx="793807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prior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4F116A-D67C-CC10-7A85-B40E8B15112F}"/>
                  </a:ext>
                </a:extLst>
              </p:cNvPr>
              <p:cNvSpPr txBox="1"/>
              <p:nvPr/>
            </p:nvSpPr>
            <p:spPr>
              <a:xfrm>
                <a:off x="5433190" y="852667"/>
                <a:ext cx="1325619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posterior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CE15351-DB73-2B94-4D46-0C81D56E5519}"/>
              </a:ext>
            </a:extLst>
          </p:cNvPr>
          <p:cNvSpPr txBox="1"/>
          <p:nvPr/>
        </p:nvSpPr>
        <p:spPr>
          <a:xfrm>
            <a:off x="5451230" y="5253648"/>
            <a:ext cx="1325619" cy="46166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393389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2977F51-1FDF-D941-A98B-741F3CF595FD}"/>
              </a:ext>
            </a:extLst>
          </p:cNvPr>
          <p:cNvGrpSpPr/>
          <p:nvPr/>
        </p:nvGrpSpPr>
        <p:grpSpPr>
          <a:xfrm>
            <a:off x="4440123" y="1306811"/>
            <a:ext cx="2367077" cy="1185423"/>
            <a:chOff x="4440123" y="1306811"/>
            <a:chExt cx="2367077" cy="11854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4440123" y="1392145"/>
              <a:ext cx="1222277" cy="11000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4776537" y="1612232"/>
              <a:ext cx="540000" cy="5400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2646" y="1692933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5316537" y="1877599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68" y="1909199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0345" r="-6897"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7441" y="1306811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9375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5473775" y="1691865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8723499-51CA-5940-9704-D26014C1DF96}"/>
              </a:ext>
            </a:extLst>
          </p:cNvPr>
          <p:cNvSpPr/>
          <p:nvPr/>
        </p:nvSpPr>
        <p:spPr>
          <a:xfrm>
            <a:off x="6896738" y="4852480"/>
            <a:ext cx="1222277" cy="110008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935F03-0943-E740-9BA8-1A6C1D2AEE85}"/>
              </a:ext>
            </a:extLst>
          </p:cNvPr>
          <p:cNvSpPr/>
          <p:nvPr/>
        </p:nvSpPr>
        <p:spPr>
          <a:xfrm>
            <a:off x="1804093" y="3734421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/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0DCC59-6E34-A04F-BDD7-138257C49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3815122"/>
                <a:ext cx="338041" cy="369332"/>
              </a:xfrm>
              <a:prstGeom prst="rect">
                <a:avLst/>
              </a:prstGeom>
              <a:blipFill>
                <a:blip r:embed="rId2"/>
                <a:stretch>
                  <a:fillRect l="-33333" r="-3704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EE1098-C9D4-5B4F-8A9D-708831CCBA6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344093" y="3999788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/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C76E6F-0B0C-8F4E-B752-F3EB2AB7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788" y="3583107"/>
                <a:ext cx="364908" cy="369332"/>
              </a:xfrm>
              <a:prstGeom prst="rect">
                <a:avLst/>
              </a:prstGeom>
              <a:blipFill>
                <a:blip r:embed="rId5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EE17E06-633B-8A4C-B880-5067AF297FFF}"/>
              </a:ext>
            </a:extLst>
          </p:cNvPr>
          <p:cNvSpPr/>
          <p:nvPr/>
        </p:nvSpPr>
        <p:spPr>
          <a:xfrm>
            <a:off x="3081095" y="3729788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/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76B7778-0056-9B4C-B067-594AD6B04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204" y="3810489"/>
                <a:ext cx="344197" cy="369332"/>
              </a:xfrm>
              <a:prstGeom prst="rect">
                <a:avLst/>
              </a:prstGeom>
              <a:blipFill>
                <a:blip r:embed="rId6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60875F-FEB2-BB4B-BF8A-C257F8C6F527}"/>
              </a:ext>
            </a:extLst>
          </p:cNvPr>
          <p:cNvCxnSpPr>
            <a:cxnSpLocks/>
          </p:cNvCxnSpPr>
          <p:nvPr/>
        </p:nvCxnSpPr>
        <p:spPr>
          <a:xfrm flipV="1">
            <a:off x="3621095" y="4007490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/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1EC79A-8C13-784E-851B-2AF683E8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06" y="3565159"/>
                <a:ext cx="372025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1A94D4-05EA-BF47-850F-0E1C7762C21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351095" y="4269788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/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24C95D-EFFA-E840-84D3-17E85687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125" y="4447887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10E1486-A007-8B46-AE71-22BD4E2840B2}"/>
              </a:ext>
            </a:extLst>
          </p:cNvPr>
          <p:cNvSpPr/>
          <p:nvPr/>
        </p:nvSpPr>
        <p:spPr>
          <a:xfrm>
            <a:off x="5929348" y="3737490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/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3260D4-E537-E140-A4EE-748656521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57" y="3818191"/>
                <a:ext cx="338041" cy="369332"/>
              </a:xfrm>
              <a:prstGeom prst="rect">
                <a:avLst/>
              </a:prstGeom>
              <a:blipFill>
                <a:blip r:embed="rId9"/>
                <a:stretch>
                  <a:fillRect l="-28571" r="-3571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3FF36C-C254-064E-A1DB-87ABCC153E5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469348" y="4002857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/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17BAEB-2EB4-C24D-82A7-94DDABFF0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043" y="3586176"/>
                <a:ext cx="364908" cy="369332"/>
              </a:xfrm>
              <a:prstGeom prst="rect">
                <a:avLst/>
              </a:prstGeom>
              <a:blipFill>
                <a:blip r:embed="rId3"/>
                <a:stretch>
                  <a:fillRect l="-10000" r="-3333" b="-1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DCCF7273-C15E-B342-97B0-7CCBD909894A}"/>
              </a:ext>
            </a:extLst>
          </p:cNvPr>
          <p:cNvSpPr/>
          <p:nvPr/>
        </p:nvSpPr>
        <p:spPr>
          <a:xfrm>
            <a:off x="7206350" y="3732857"/>
            <a:ext cx="540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/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007E46E-C4C9-3541-82F1-B54303E80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9" y="3813558"/>
                <a:ext cx="344197" cy="369332"/>
              </a:xfrm>
              <a:prstGeom prst="rect">
                <a:avLst/>
              </a:prstGeom>
              <a:blipFill>
                <a:blip r:embed="rId10"/>
                <a:stretch>
                  <a:fillRect l="-32143" r="-7143" b="-3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05A7B9-CAA2-9048-9427-69E3877D907B}"/>
              </a:ext>
            </a:extLst>
          </p:cNvPr>
          <p:cNvCxnSpPr>
            <a:cxnSpLocks/>
          </p:cNvCxnSpPr>
          <p:nvPr/>
        </p:nvCxnSpPr>
        <p:spPr>
          <a:xfrm flipV="1">
            <a:off x="7746350" y="4010559"/>
            <a:ext cx="745331" cy="4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/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7084FE7-2C41-DD4E-8384-D8F83EF4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561" y="3568228"/>
                <a:ext cx="372025" cy="369332"/>
              </a:xfrm>
              <a:prstGeom prst="rect">
                <a:avLst/>
              </a:prstGeom>
              <a:blipFill>
                <a:blip r:embed="rId11"/>
                <a:stretch>
                  <a:fillRect l="-6452" r="-6452" b="-1290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2C2411-AFAB-6747-AC7B-C462E72BBF0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7476350" y="4272857"/>
            <a:ext cx="0" cy="951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/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6EBA60-A51F-8849-8ED7-4CBD006B2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80" y="4450956"/>
                <a:ext cx="245708" cy="369332"/>
              </a:xfrm>
              <a:prstGeom prst="rect">
                <a:avLst/>
              </a:prstGeom>
              <a:blipFill>
                <a:blip r:embed="rId12"/>
                <a:stretch>
                  <a:fillRect l="-23810" r="-23810" b="-23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A887041-C188-0F49-A6DE-9F94A7C0CEC8}"/>
              </a:ext>
            </a:extLst>
          </p:cNvPr>
          <p:cNvSpPr/>
          <p:nvPr/>
        </p:nvSpPr>
        <p:spPr>
          <a:xfrm>
            <a:off x="7332459" y="5221357"/>
            <a:ext cx="288000" cy="288000"/>
          </a:xfrm>
          <a:prstGeom prst="rect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/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6136FE-3E69-8349-BEBC-64C0FDAD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767" y="5541549"/>
                <a:ext cx="915507" cy="276999"/>
              </a:xfrm>
              <a:prstGeom prst="rect">
                <a:avLst/>
              </a:prstGeom>
              <a:blipFill>
                <a:blip r:embed="rId13"/>
                <a:stretch>
                  <a:fillRect l="-5479" t="-4545" r="-9589" b="-409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/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L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−3)</m:t>
                    </m:r>
                  </m:oMath>
                </a14:m>
                <a:endParaRPr lang="en-NL" dirty="0">
                  <a:solidFill>
                    <a:srgbClr val="FF0000"/>
                  </a:solidFill>
                </a:endParaRPr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B41C0A-5000-1740-B46E-B4507072C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64" y="4419785"/>
                <a:ext cx="1549911" cy="553998"/>
              </a:xfrm>
              <a:prstGeom prst="rect">
                <a:avLst/>
              </a:prstGeom>
              <a:blipFill>
                <a:blip r:embed="rId14"/>
                <a:stretch>
                  <a:fillRect l="-4878" t="-18182" r="-569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5C29628-EABE-3B43-970E-4FA93292EC87}"/>
              </a:ext>
            </a:extLst>
          </p:cNvPr>
          <p:cNvCxnSpPr>
            <a:cxnSpLocks/>
          </p:cNvCxnSpPr>
          <p:nvPr/>
        </p:nvCxnSpPr>
        <p:spPr>
          <a:xfrm flipV="1">
            <a:off x="7602895" y="4447887"/>
            <a:ext cx="0" cy="64127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/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</a:t>
                </a:r>
                <a:r>
                  <a:rPr lang="en-NL" dirty="0"/>
                  <a:t>lus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682CF9-CA89-6B4F-B666-6F01D7EA1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202" y="5440088"/>
                <a:ext cx="2352952" cy="369332"/>
              </a:xfrm>
              <a:prstGeom prst="rect">
                <a:avLst/>
              </a:prstGeom>
              <a:blipFill>
                <a:blip r:embed="rId15"/>
                <a:stretch>
                  <a:fillRect l="-2688" t="-6667" b="-2666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/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FB5CDCF-C3A0-5147-9BAB-122F86C4D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36" y="4277814"/>
                <a:ext cx="498534" cy="615553"/>
              </a:xfrm>
              <a:prstGeom prst="rect">
                <a:avLst/>
              </a:prstGeom>
              <a:blipFill>
                <a:blip r:embed="rId16"/>
                <a:stretch>
                  <a:fillRect l="-15000" r="-175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17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FFD3205-E448-E246-A85C-5B06DE5A3491}"/>
              </a:ext>
            </a:extLst>
          </p:cNvPr>
          <p:cNvGrpSpPr/>
          <p:nvPr/>
        </p:nvGrpSpPr>
        <p:grpSpPr>
          <a:xfrm>
            <a:off x="914400" y="973708"/>
            <a:ext cx="9277389" cy="4828779"/>
            <a:chOff x="914400" y="973708"/>
            <a:chExt cx="9277389" cy="482877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8F6D5F1-80A6-CA49-9D1D-794ED9C33D7A}"/>
                </a:ext>
              </a:extLst>
            </p:cNvPr>
            <p:cNvSpPr/>
            <p:nvPr/>
          </p:nvSpPr>
          <p:spPr>
            <a:xfrm>
              <a:off x="914400" y="973708"/>
              <a:ext cx="3278072" cy="30267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9A327C-C406-B94E-A3FD-A490DC9B3BD3}"/>
                </a:ext>
              </a:extLst>
            </p:cNvPr>
            <p:cNvSpPr/>
            <p:nvPr/>
          </p:nvSpPr>
          <p:spPr>
            <a:xfrm>
              <a:off x="5535346" y="977621"/>
              <a:ext cx="4656443" cy="482486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1995A89-5B46-184E-BF73-73E93988957E}"/>
                </a:ext>
              </a:extLst>
            </p:cNvPr>
            <p:cNvSpPr/>
            <p:nvPr/>
          </p:nvSpPr>
          <p:spPr>
            <a:xfrm>
              <a:off x="7449042" y="2646075"/>
              <a:ext cx="2590347" cy="300401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39D7436-DE0A-774F-AD0A-F6FE578CE180}"/>
                </a:ext>
              </a:extLst>
            </p:cNvPr>
            <p:cNvSpPr/>
            <p:nvPr/>
          </p:nvSpPr>
          <p:spPr>
            <a:xfrm>
              <a:off x="7692315" y="4677679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5C3901A-FF5C-9C4A-A352-F9ECC98EF166}"/>
                </a:ext>
              </a:extLst>
            </p:cNvPr>
            <p:cNvSpPr/>
            <p:nvPr/>
          </p:nvSpPr>
          <p:spPr>
            <a:xfrm>
              <a:off x="3148474" y="1239478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BE34C-F36C-C840-96AF-3626514B3FA0}"/>
                </a:ext>
              </a:extLst>
            </p:cNvPr>
            <p:cNvSpPr/>
            <p:nvPr/>
          </p:nvSpPr>
          <p:spPr>
            <a:xfrm>
              <a:off x="1059872" y="2921623"/>
              <a:ext cx="1004091" cy="94367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31863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742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1858633" y="3407076"/>
              <a:ext cx="1490663" cy="463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964" y="3438676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6667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/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F809BCC-CF6C-AB44-88BC-026E04499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537" y="2836288"/>
                  <a:ext cx="798937" cy="300788"/>
                </a:xfrm>
                <a:prstGeom prst="rect">
                  <a:avLst/>
                </a:prstGeom>
                <a:blipFill>
                  <a:blip r:embed="rId4"/>
                  <a:stretch>
                    <a:fillRect l="-6250" t="-28000" r="-10938" b="-20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BF05BB-3628-1E4C-8810-E1517FED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015871" y="3221342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2"/>
              <a:endCxn id="48" idx="0"/>
            </p:cNvCxnSpPr>
            <p:nvPr/>
          </p:nvCxnSpPr>
          <p:spPr>
            <a:xfrm>
              <a:off x="3619296" y="1932572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1392572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86BF9B2-321C-F441-9CFA-475277B55EA7}"/>
                </a:ext>
              </a:extLst>
            </p:cNvPr>
            <p:cNvCxnSpPr>
              <a:cxnSpLocks/>
            </p:cNvCxnSpPr>
            <p:nvPr/>
          </p:nvCxnSpPr>
          <p:spPr>
            <a:xfrm>
              <a:off x="3778862" y="20956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/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19840DA-E749-134D-BFDC-3A384E28C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7107" y="2106970"/>
                  <a:ext cx="804258" cy="300788"/>
                </a:xfrm>
                <a:prstGeom prst="rect">
                  <a:avLst/>
                </a:prstGeom>
                <a:blipFill>
                  <a:blip r:embed="rId5"/>
                  <a:stretch>
                    <a:fillRect l="-7937" t="-33333" r="-1111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/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673FE6E-3035-7142-A8C6-28A19635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635" y="3208793"/>
                  <a:ext cx="31245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4615" r="-7692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1468909"/>
                  <a:ext cx="344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7586" r="-3448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889296" y="3398094"/>
              <a:ext cx="1971177" cy="1361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5860473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F19B567-A5DB-9949-96B3-5307099594AA}"/>
                </a:ext>
              </a:extLst>
            </p:cNvPr>
            <p:cNvSpPr/>
            <p:nvPr/>
          </p:nvSpPr>
          <p:spPr>
            <a:xfrm>
              <a:off x="5649351" y="1238317"/>
              <a:ext cx="945544" cy="829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AEE0D35-F12E-A74D-9557-C43E2D955B3B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>
              <a:off x="6120173" y="1931411"/>
              <a:ext cx="0" cy="120913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11286E-A1A7-1D4B-8318-C74E58CCCFBB}"/>
                </a:ext>
              </a:extLst>
            </p:cNvPr>
            <p:cNvSpPr/>
            <p:nvPr/>
          </p:nvSpPr>
          <p:spPr>
            <a:xfrm>
              <a:off x="5850173" y="1391411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CDFB3BC-A2E4-5245-B5E0-6748050F83AD}"/>
                </a:ext>
              </a:extLst>
            </p:cNvPr>
            <p:cNvCxnSpPr>
              <a:cxnSpLocks/>
            </p:cNvCxnSpPr>
            <p:nvPr/>
          </p:nvCxnSpPr>
          <p:spPr>
            <a:xfrm>
              <a:off x="6279739" y="2094499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/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6C366D3-9004-FA47-8C0E-AE5BD42096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528" y="2121777"/>
                  <a:ext cx="804258" cy="300788"/>
                </a:xfrm>
                <a:prstGeom prst="rect">
                  <a:avLst/>
                </a:prstGeom>
                <a:blipFill>
                  <a:blip r:embed="rId8"/>
                  <a:stretch>
                    <a:fillRect l="-6154" t="-33333" r="-9231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/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2769F80-8B03-2F4E-9993-CA57A6C6E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1698" y="1467748"/>
                  <a:ext cx="3549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2143" r="-7143" b="-3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607EF8-6FE7-3744-A230-0B27AC46C825}"/>
                </a:ext>
              </a:extLst>
            </p:cNvPr>
            <p:cNvCxnSpPr>
              <a:cxnSpLocks/>
              <a:stCxn id="59" idx="3"/>
              <a:endCxn id="70" idx="1"/>
            </p:cNvCxnSpPr>
            <p:nvPr/>
          </p:nvCxnSpPr>
          <p:spPr>
            <a:xfrm flipV="1">
              <a:off x="6400473" y="3402033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/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1D2A7CF-BA86-1E47-8D27-3EFEF06732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6727" y="3514026"/>
                  <a:ext cx="364908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793" r="-689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/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2A459E4-2905-BE44-9BE0-AB703BD48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996" y="2805634"/>
                  <a:ext cx="798937" cy="300788"/>
                </a:xfrm>
                <a:prstGeom prst="rect">
                  <a:avLst/>
                </a:prstGeom>
                <a:blipFill>
                  <a:blip r:embed="rId11"/>
                  <a:stretch>
                    <a:fillRect l="-4688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0E2EB1-D385-F042-B3D4-D5E97F828D39}"/>
                </a:ext>
              </a:extLst>
            </p:cNvPr>
            <p:cNvSpPr/>
            <p:nvPr/>
          </p:nvSpPr>
          <p:spPr>
            <a:xfrm>
              <a:off x="7893137" y="3132033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/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5F08E25-BDE1-124F-8102-22D3798B5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713" y="3176499"/>
                  <a:ext cx="338041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8571" r="-3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AEBA9B0-8A02-CC4C-BBD2-D6089113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3137" y="3398142"/>
              <a:ext cx="1492664" cy="967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57B47-3C0E-4640-9E47-4161838C8F93}"/>
                </a:ext>
              </a:extLst>
            </p:cNvPr>
            <p:cNvSpPr/>
            <p:nvPr/>
          </p:nvSpPr>
          <p:spPr>
            <a:xfrm>
              <a:off x="7893137" y="4822287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0A1CD3-7A0B-834E-A6EE-911B509F75A0}"/>
                </a:ext>
              </a:extLst>
            </p:cNvPr>
            <p:cNvCxnSpPr>
              <a:cxnSpLocks/>
              <a:stCxn id="70" idx="2"/>
              <a:endCxn id="73" idx="0"/>
            </p:cNvCxnSpPr>
            <p:nvPr/>
          </p:nvCxnSpPr>
          <p:spPr>
            <a:xfrm>
              <a:off x="8163137" y="3672033"/>
              <a:ext cx="0" cy="115025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50AF50D-DBCE-C046-976A-DB1470112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20711" y="4247160"/>
              <a:ext cx="0" cy="605976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/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A097C84-DB2A-6248-84CA-66EE1FC208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497" y="4273208"/>
                  <a:ext cx="798937" cy="301236"/>
                </a:xfrm>
                <a:prstGeom prst="rect">
                  <a:avLst/>
                </a:prstGeom>
                <a:blipFill>
                  <a:blip r:embed="rId13"/>
                  <a:stretch>
                    <a:fillRect l="-6250" t="-29167" r="-9375" b="-291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/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6CC4309-321B-DA47-B9F1-9C95D043B7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115" y="3189078"/>
                  <a:ext cx="332206" cy="398955"/>
                </a:xfrm>
                <a:prstGeom prst="rect">
                  <a:avLst/>
                </a:prstGeom>
                <a:blipFill>
                  <a:blip r:embed="rId14"/>
                  <a:stretch>
                    <a:fillRect l="-29630" r="-14815" b="-28125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/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FE32F9ED-9BB7-334E-A10C-8717ED119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437" y="4853136"/>
                  <a:ext cx="344453" cy="399405"/>
                </a:xfrm>
                <a:prstGeom prst="rect">
                  <a:avLst/>
                </a:prstGeom>
                <a:blipFill>
                  <a:blip r:embed="rId15"/>
                  <a:stretch>
                    <a:fillRect l="-32143" r="-7143" b="-25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493" y="2278314"/>
                  <a:ext cx="372025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145" y="3008228"/>
                  <a:ext cx="372025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9677" r="-6452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/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3D8A601-B860-284C-BC52-C6EEF7E327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920" y="2257364"/>
                  <a:ext cx="372025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/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6AE33065-5156-F046-89FD-F82FF8066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893" y="3403367"/>
                  <a:ext cx="372025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10000" r="-6667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/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3512DD8-6E52-4147-A49F-EB7E6E4F5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1897" y="3917886"/>
                  <a:ext cx="37202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0000" r="-6667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5CEDB1E-E8EA-D14B-9FDF-28C928649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239" y="3176499"/>
              <a:ext cx="667331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/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74C1295-159C-B945-ABE7-47239C976A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726" y="2805634"/>
                  <a:ext cx="798937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963301B-FF98-3440-BCA8-CC5867721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9180" y="3225150"/>
              <a:ext cx="667331" cy="0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/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⃖"/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27FB470-AE3D-B846-93ED-2FDB101F4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03" y="2686906"/>
                  <a:ext cx="905474" cy="300788"/>
                </a:xfrm>
                <a:prstGeom prst="rect">
                  <a:avLst/>
                </a:prstGeom>
                <a:blipFill>
                  <a:blip r:embed="rId22"/>
                  <a:stretch>
                    <a:fillRect t="-28000" r="-2778" b="-2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15C62AB-DBFF-AA4B-910D-0026DF784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523" y="3106422"/>
              <a:ext cx="667331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/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NL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DE4E600-D8FF-C24F-AB94-CE2D5AF36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730" y="3625241"/>
                  <a:ext cx="804259" cy="302070"/>
                </a:xfrm>
                <a:prstGeom prst="rect">
                  <a:avLst/>
                </a:prstGeom>
                <a:blipFill>
                  <a:blip r:embed="rId23"/>
                  <a:stretch>
                    <a:fillRect l="-6250" t="-28000" r="-10938" b="-240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3781E52E-6776-AE4E-931A-1CA568292DB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112" y="3584749"/>
              <a:ext cx="66733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763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06D57F-D52B-5942-A256-0D1EDD2DD95F}"/>
              </a:ext>
            </a:extLst>
          </p:cNvPr>
          <p:cNvGrpSpPr/>
          <p:nvPr/>
        </p:nvGrpSpPr>
        <p:grpSpPr>
          <a:xfrm>
            <a:off x="763160" y="2957043"/>
            <a:ext cx="5688662" cy="2576004"/>
            <a:chOff x="763160" y="2957043"/>
            <a:chExt cx="5688662" cy="25760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B43888-FF00-7F45-9569-C33891948257}"/>
                </a:ext>
              </a:extLst>
            </p:cNvPr>
            <p:cNvSpPr/>
            <p:nvPr/>
          </p:nvSpPr>
          <p:spPr>
            <a:xfrm>
              <a:off x="1786228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/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A2CFA3-CF2B-3C48-9C3B-835207672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2337" y="3222410"/>
                  <a:ext cx="338041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28571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0A3FD7-AA56-C54A-9715-C3E8948B1CAA}"/>
                </a:ext>
              </a:extLst>
            </p:cNvPr>
            <p:cNvCxnSpPr>
              <a:cxnSpLocks/>
              <a:stCxn id="2" idx="3"/>
              <a:endCxn id="48" idx="1"/>
            </p:cNvCxnSpPr>
            <p:nvPr/>
          </p:nvCxnSpPr>
          <p:spPr>
            <a:xfrm>
              <a:off x="2326228" y="3411709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/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92414CA-2285-0D4F-BDC7-7BA0F9030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115" y="3398094"/>
                  <a:ext cx="36490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3" r="-3333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2BC3D1-084E-904C-BB9D-30551E39617F}"/>
                </a:ext>
              </a:extLst>
            </p:cNvPr>
            <p:cNvSpPr/>
            <p:nvPr/>
          </p:nvSpPr>
          <p:spPr>
            <a:xfrm>
              <a:off x="3349296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95712A-1D0D-BC4C-9062-9D96FDD58882}"/>
                </a:ext>
              </a:extLst>
            </p:cNvPr>
            <p:cNvCxnSpPr>
              <a:cxnSpLocks/>
              <a:stCxn id="52" idx="0"/>
              <a:endCxn id="48" idx="2"/>
            </p:cNvCxnSpPr>
            <p:nvPr/>
          </p:nvCxnSpPr>
          <p:spPr>
            <a:xfrm flipV="1">
              <a:off x="3619296" y="3681709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BC7A38-2770-0D43-A244-1FBD427C2F7B}"/>
                </a:ext>
              </a:extLst>
            </p:cNvPr>
            <p:cNvSpPr/>
            <p:nvPr/>
          </p:nvSpPr>
          <p:spPr>
            <a:xfrm>
              <a:off x="3349296" y="4337378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/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E40FEE1-EDFB-7C45-AB44-09BDBE0CA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821" y="4413715"/>
                  <a:ext cx="34419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7586" r="-3448" b="-3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645D11-8BF2-164E-8854-CCA0435D8F90}"/>
                </a:ext>
              </a:extLst>
            </p:cNvPr>
            <p:cNvCxnSpPr>
              <a:cxnSpLocks/>
              <a:stCxn id="48" idx="3"/>
              <a:endCxn id="59" idx="1"/>
            </p:cNvCxnSpPr>
            <p:nvPr/>
          </p:nvCxnSpPr>
          <p:spPr>
            <a:xfrm>
              <a:off x="3889296" y="3411709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AD2255-375F-A841-80B8-A5218E6CEAD5}"/>
                </a:ext>
              </a:extLst>
            </p:cNvPr>
            <p:cNvSpPr/>
            <p:nvPr/>
          </p:nvSpPr>
          <p:spPr>
            <a:xfrm>
              <a:off x="4900559" y="3141709"/>
              <a:ext cx="540000" cy="540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/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1F0EDE3-10F6-5E4A-8B1F-6E899D68A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3900" y="3398094"/>
                  <a:ext cx="37202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/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84D6CC1-42C9-1E4E-B65A-6B26D281AA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283" y="5020546"/>
                  <a:ext cx="37202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677" r="-3226" b="-16667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/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F1706A9-6E5D-C846-8000-61F34D1D5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761" y="3213428"/>
                  <a:ext cx="3124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6000" r="-12000" b="-32258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F4CF49-493A-0443-B616-2AC09E68F4EF}"/>
                </a:ext>
              </a:extLst>
            </p:cNvPr>
            <p:cNvCxnSpPr>
              <a:cxnSpLocks/>
            </p:cNvCxnSpPr>
            <p:nvPr/>
          </p:nvCxnSpPr>
          <p:spPr>
            <a:xfrm>
              <a:off x="763160" y="3429027"/>
              <a:ext cx="1023068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/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0DBC622-EEF8-2E47-811D-3445FD061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769" y="3824877"/>
                  <a:ext cx="37202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677" r="-3226" b="-16129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/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08EC595C-59F4-6D4D-84FB-C0E72CEF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421" y="2957043"/>
                  <a:ext cx="42229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8824" r="-2941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888EE04-9B41-7743-AC6E-85A879760E49}"/>
                </a:ext>
              </a:extLst>
            </p:cNvPr>
            <p:cNvCxnSpPr>
              <a:cxnSpLocks/>
            </p:cNvCxnSpPr>
            <p:nvPr/>
          </p:nvCxnSpPr>
          <p:spPr>
            <a:xfrm>
              <a:off x="5440559" y="3407103"/>
              <a:ext cx="101126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2CAC38E-2B78-074D-BBBF-79A2C2698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9483" y="4877378"/>
              <a:ext cx="0" cy="655669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/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NL" sz="24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D60B230-8C76-A34A-963A-092ED7240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8231" y="3377560"/>
                  <a:ext cx="37202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3333" r="-3333" b="-1290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/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NL" sz="32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0E82DF-5ACA-1B48-93C0-663968A8D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495" y="3141154"/>
                  <a:ext cx="399148" cy="492443"/>
                </a:xfrm>
                <a:prstGeom prst="rect">
                  <a:avLst/>
                </a:prstGeom>
                <a:blipFill>
                  <a:blip r:embed="rId11"/>
                  <a:stretch>
                    <a:fillRect l="-9375" r="-12500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2209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227972B-D3D3-D645-BAB8-9FEB9A3253E0}"/>
              </a:ext>
            </a:extLst>
          </p:cNvPr>
          <p:cNvGrpSpPr/>
          <p:nvPr/>
        </p:nvGrpSpPr>
        <p:grpSpPr>
          <a:xfrm>
            <a:off x="378134" y="1040130"/>
            <a:ext cx="11473874" cy="3439539"/>
            <a:chOff x="378134" y="1040130"/>
            <a:chExt cx="11473874" cy="34395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AA902D7-9846-4F46-AF7F-A19503A114C2}"/>
                </a:ext>
              </a:extLst>
            </p:cNvPr>
            <p:cNvSpPr txBox="1"/>
            <p:nvPr/>
          </p:nvSpPr>
          <p:spPr>
            <a:xfrm>
              <a:off x="5135927" y="1040130"/>
              <a:ext cx="1819729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/>
                <a:t>M</a:t>
              </a:r>
              <a:r>
                <a:rPr lang="en-NL" dirty="0"/>
                <a:t>achine learning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DEE3AD-16A9-CF46-8776-16E1936393F6}"/>
                </a:ext>
              </a:extLst>
            </p:cNvPr>
            <p:cNvSpPr txBox="1"/>
            <p:nvPr/>
          </p:nvSpPr>
          <p:spPr>
            <a:xfrm>
              <a:off x="1152017" y="2512695"/>
              <a:ext cx="201741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19C76-F201-EF4B-A19D-4511FF4CFA46}"/>
                </a:ext>
              </a:extLst>
            </p:cNvPr>
            <p:cNvSpPr txBox="1"/>
            <p:nvPr/>
          </p:nvSpPr>
          <p:spPr>
            <a:xfrm>
              <a:off x="4601475" y="2512695"/>
              <a:ext cx="22610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unsupervised </a:t>
              </a:r>
              <a:r>
                <a:rPr lang="en-NL" dirty="0"/>
                <a:t>learning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E719AF-6A11-3741-87B9-6583333D15BF}"/>
                </a:ext>
              </a:extLst>
            </p:cNvPr>
            <p:cNvSpPr txBox="1"/>
            <p:nvPr/>
          </p:nvSpPr>
          <p:spPr>
            <a:xfrm>
              <a:off x="7993574" y="2374195"/>
              <a:ext cx="1733167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Trial design /</a:t>
              </a:r>
            </a:p>
            <a:p>
              <a:r>
                <a:rPr lang="en-US" dirty="0"/>
                <a:t>Decision-making</a:t>
              </a:r>
              <a:endParaRPr lang="en-NL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8C5FD-24C7-1845-81AB-D80F18257A45}"/>
                </a:ext>
              </a:extLst>
            </p:cNvPr>
            <p:cNvSpPr txBox="1"/>
            <p:nvPr/>
          </p:nvSpPr>
          <p:spPr>
            <a:xfrm>
              <a:off x="378134" y="3971837"/>
              <a:ext cx="137967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E4C0E-D9A1-4844-B0CC-72EC8A6541D2}"/>
                </a:ext>
              </a:extLst>
            </p:cNvPr>
            <p:cNvSpPr txBox="1"/>
            <p:nvPr/>
          </p:nvSpPr>
          <p:spPr>
            <a:xfrm>
              <a:off x="2530784" y="3971837"/>
              <a:ext cx="11548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0D4F2-4855-C143-8FDB-7079F8463E6B}"/>
                </a:ext>
              </a:extLst>
            </p:cNvPr>
            <p:cNvSpPr txBox="1"/>
            <p:nvPr/>
          </p:nvSpPr>
          <p:spPr>
            <a:xfrm>
              <a:off x="4273369" y="3971837"/>
              <a:ext cx="109812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2C0590-A49F-7E4E-BD73-C81FE89C996D}"/>
                </a:ext>
              </a:extLst>
            </p:cNvPr>
            <p:cNvSpPr txBox="1"/>
            <p:nvPr/>
          </p:nvSpPr>
          <p:spPr>
            <a:xfrm>
              <a:off x="5959207" y="3971837"/>
              <a:ext cx="137717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compression</a:t>
              </a:r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41262E-1412-F442-AB43-B6A7D4EE65AE}"/>
                </a:ext>
              </a:extLst>
            </p:cNvPr>
            <p:cNvSpPr txBox="1"/>
            <p:nvPr/>
          </p:nvSpPr>
          <p:spPr>
            <a:xfrm>
              <a:off x="7924096" y="3971837"/>
              <a:ext cx="1696747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Active inference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F9C4A6-8014-AF49-BF52-210FC57CD137}"/>
                </a:ext>
              </a:extLst>
            </p:cNvPr>
            <p:cNvSpPr txBox="1"/>
            <p:nvPr/>
          </p:nvSpPr>
          <p:spPr>
            <a:xfrm>
              <a:off x="10208559" y="3833338"/>
              <a:ext cx="156831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Reinforcement</a:t>
              </a:r>
            </a:p>
            <a:p>
              <a:pPr algn="ctr"/>
              <a:r>
                <a:rPr lang="en-US" dirty="0"/>
                <a:t>learning</a:t>
              </a:r>
              <a:endParaRPr lang="en-NL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B642E9-0604-494F-B131-B7A74300267B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 flipH="1">
              <a:off x="5765622" y="1409462"/>
              <a:ext cx="280170" cy="11166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D63D92-A372-6846-96C3-DA498DB9D3AE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60723" y="1409462"/>
              <a:ext cx="3885069" cy="11032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7EB02C-8339-A046-8F4A-6E023AC9787B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6045792" y="1409462"/>
              <a:ext cx="2814366" cy="9647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B11DD-D8B9-4A4A-8172-097E407B9B90}"/>
                </a:ext>
              </a:extLst>
            </p:cNvPr>
            <p:cNvCxnSpPr>
              <a:cxnSpLocks/>
              <a:stCxn id="6" idx="0"/>
              <a:endCxn id="3" idx="2"/>
            </p:cNvCxnSpPr>
            <p:nvPr/>
          </p:nvCxnSpPr>
          <p:spPr>
            <a:xfrm flipV="1">
              <a:off x="1067971" y="2882027"/>
              <a:ext cx="1092752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7ADC9A-67C4-5E40-8D71-6232761358A8}"/>
                </a:ext>
              </a:extLst>
            </p:cNvPr>
            <p:cNvCxnSpPr>
              <a:cxnSpLocks/>
              <a:stCxn id="7" idx="0"/>
              <a:endCxn id="3" idx="2"/>
            </p:cNvCxnSpPr>
            <p:nvPr/>
          </p:nvCxnSpPr>
          <p:spPr>
            <a:xfrm flipH="1" flipV="1">
              <a:off x="2160723" y="2882027"/>
              <a:ext cx="947495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602C0-1586-C64C-B96C-82E137569D0D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V="1">
              <a:off x="4822430" y="2882027"/>
              <a:ext cx="909579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B9833A-BFB2-B04D-89EE-8E46C0684322}"/>
                </a:ext>
              </a:extLst>
            </p:cNvPr>
            <p:cNvCxnSpPr>
              <a:cxnSpLocks/>
              <a:stCxn id="9" idx="0"/>
              <a:endCxn id="4" idx="2"/>
            </p:cNvCxnSpPr>
            <p:nvPr/>
          </p:nvCxnSpPr>
          <p:spPr>
            <a:xfrm flipH="1" flipV="1">
              <a:off x="5732009" y="2882027"/>
              <a:ext cx="915784" cy="1089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9A872FD-7840-A343-ACCA-BFB770389D23}"/>
                </a:ext>
              </a:extLst>
            </p:cNvPr>
            <p:cNvCxnSpPr>
              <a:cxnSpLocks/>
              <a:stCxn id="10" idx="0"/>
              <a:endCxn id="5" idx="2"/>
            </p:cNvCxnSpPr>
            <p:nvPr/>
          </p:nvCxnSpPr>
          <p:spPr>
            <a:xfrm flipV="1">
              <a:off x="8772470" y="3020526"/>
              <a:ext cx="87688" cy="951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C81BDA-6151-834E-A459-5E6C63AB2A35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8860158" y="3020526"/>
              <a:ext cx="2132558" cy="8128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9199A30-129A-A549-9398-BC9A0F099859}"/>
                </a:ext>
              </a:extLst>
            </p:cNvPr>
            <p:cNvSpPr txBox="1"/>
            <p:nvPr/>
          </p:nvSpPr>
          <p:spPr>
            <a:xfrm>
              <a:off x="10643023" y="2512695"/>
              <a:ext cx="1208985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Other stuff</a:t>
              </a:r>
              <a:endParaRPr lang="en-NL" dirty="0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3239378-CD6C-3342-9E48-8A6C26A4E5D5}"/>
                </a:ext>
              </a:extLst>
            </p:cNvPr>
            <p:cNvCxnSpPr>
              <a:cxnSpLocks/>
              <a:stCxn id="2" idx="2"/>
              <a:endCxn id="42" idx="0"/>
            </p:cNvCxnSpPr>
            <p:nvPr/>
          </p:nvCxnSpPr>
          <p:spPr>
            <a:xfrm>
              <a:off x="6045792" y="1409462"/>
              <a:ext cx="5201724" cy="110323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0761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354689-4E8F-874E-9FA4-5E5C151E6B26}"/>
              </a:ext>
            </a:extLst>
          </p:cNvPr>
          <p:cNvGrpSpPr/>
          <p:nvPr/>
        </p:nvGrpSpPr>
        <p:grpSpPr>
          <a:xfrm>
            <a:off x="124533" y="1467603"/>
            <a:ext cx="11262237" cy="5188336"/>
            <a:chOff x="190634" y="718456"/>
            <a:chExt cx="11262237" cy="5188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FFD66-F729-F743-AF29-2B850FC3AA2F}"/>
                </a:ext>
              </a:extLst>
            </p:cNvPr>
            <p:cNvGrpSpPr/>
            <p:nvPr/>
          </p:nvGrpSpPr>
          <p:grpSpPr>
            <a:xfrm>
              <a:off x="190634" y="718456"/>
              <a:ext cx="11138591" cy="5188336"/>
              <a:chOff x="190634" y="718456"/>
              <a:chExt cx="11138591" cy="51883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0634" y="2014060"/>
                <a:ext cx="2905703" cy="2586446"/>
              </a:xfrm>
              <a:prstGeom prst="rect">
                <a:avLst/>
              </a:prstGeom>
            </p:spPr>
          </p:pic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B50E155-A077-FC42-9561-89ED7446273E}"/>
                  </a:ext>
                </a:extLst>
              </p:cNvPr>
              <p:cNvGrpSpPr/>
              <p:nvPr/>
            </p:nvGrpSpPr>
            <p:grpSpPr>
              <a:xfrm>
                <a:off x="1643487" y="718456"/>
                <a:ext cx="9685738" cy="5188336"/>
                <a:chOff x="1643487" y="718456"/>
                <a:chExt cx="9685738" cy="5188336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9FA485A-7730-9141-A54D-9EE6C783C0A8}"/>
                    </a:ext>
                  </a:extLst>
                </p:cNvPr>
                <p:cNvSpPr/>
                <p:nvPr/>
              </p:nvSpPr>
              <p:spPr>
                <a:xfrm>
                  <a:off x="5816171" y="2662909"/>
                  <a:ext cx="1658983" cy="1306286"/>
                </a:xfrm>
                <a:prstGeom prst="rect">
                  <a:avLst/>
                </a:prstGeom>
                <a:solidFill>
                  <a:srgbClr val="92D05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DEBB7D8-9E75-D444-BDF1-5B058F88FA7D}"/>
                    </a:ext>
                  </a:extLst>
                </p:cNvPr>
                <p:cNvSpPr txBox="1"/>
                <p:nvPr/>
              </p:nvSpPr>
              <p:spPr>
                <a:xfrm>
                  <a:off x="6023536" y="3005119"/>
                  <a:ext cx="1244251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model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4DA05D-AEFF-D545-AECF-3FEABDDCB349}"/>
                    </a:ext>
                  </a:extLst>
                </p:cNvPr>
                <p:cNvSpPr/>
                <p:nvPr/>
              </p:nvSpPr>
              <p:spPr>
                <a:xfrm>
                  <a:off x="3583647" y="4600506"/>
                  <a:ext cx="1658983" cy="1306286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0B9FF25-8B11-2B4D-9C7B-9BC56C542A08}"/>
                    </a:ext>
                  </a:extLst>
                </p:cNvPr>
                <p:cNvSpPr/>
                <p:nvPr/>
              </p:nvSpPr>
              <p:spPr>
                <a:xfrm>
                  <a:off x="3561428" y="718456"/>
                  <a:ext cx="1658983" cy="1306286"/>
                </a:xfrm>
                <a:prstGeom prst="rect">
                  <a:avLst/>
                </a:prstGeom>
                <a:solidFill>
                  <a:schemeClr val="accent4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EC0581-DAD4-3D41-AD8F-57A73B1A03F1}"/>
                    </a:ext>
                  </a:extLst>
                </p:cNvPr>
                <p:cNvSpPr txBox="1"/>
                <p:nvPr/>
              </p:nvSpPr>
              <p:spPr>
                <a:xfrm>
                  <a:off x="3596694" y="1050160"/>
                  <a:ext cx="1544012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learning</a:t>
                  </a:r>
                </a:p>
              </p:txBody>
            </p:sp>
            <p:cxnSp>
              <p:nvCxnSpPr>
                <p:cNvPr id="15" name="Elbow Connector 14">
                  <a:extLst>
                    <a:ext uri="{FF2B5EF4-FFF2-40B4-BE49-F238E27FC236}">
                      <a16:creationId xmlns:a16="http://schemas.microsoft.com/office/drawing/2014/main" id="{754B1A92-DC38-1842-8809-19115F51574D}"/>
                    </a:ext>
                  </a:extLst>
                </p:cNvPr>
                <p:cNvCxnSpPr>
                  <a:cxnSpLocks/>
                  <a:stCxn id="7" idx="2"/>
                  <a:endCxn id="10" idx="3"/>
                </p:cNvCxnSpPr>
                <p:nvPr/>
              </p:nvCxnSpPr>
              <p:spPr>
                <a:xfrm rot="5400000">
                  <a:off x="5301920" y="3909906"/>
                  <a:ext cx="1284454" cy="140303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E967D4D0-5B51-B14B-A7F0-C51ECFF73FF0}"/>
                    </a:ext>
                  </a:extLst>
                </p:cNvPr>
                <p:cNvCxnSpPr>
                  <a:cxnSpLocks/>
                  <a:stCxn id="10" idx="1"/>
                  <a:endCxn id="5" idx="2"/>
                </p:cNvCxnSpPr>
                <p:nvPr/>
              </p:nvCxnSpPr>
              <p:spPr>
                <a:xfrm rot="10800000">
                  <a:off x="1643487" y="4600507"/>
                  <a:ext cx="1940161" cy="653143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>
                  <a:extLst>
                    <a:ext uri="{FF2B5EF4-FFF2-40B4-BE49-F238E27FC236}">
                      <a16:creationId xmlns:a16="http://schemas.microsoft.com/office/drawing/2014/main" id="{61DFB4C5-98C8-B341-9FE8-D04B506327DB}"/>
                    </a:ext>
                  </a:extLst>
                </p:cNvPr>
                <p:cNvCxnSpPr>
                  <a:cxnSpLocks/>
                  <a:stCxn id="5" idx="0"/>
                  <a:endCxn id="12" idx="1"/>
                </p:cNvCxnSpPr>
                <p:nvPr/>
              </p:nvCxnSpPr>
              <p:spPr>
                <a:xfrm rot="5400000" flipH="1" flipV="1">
                  <a:off x="2281227" y="733859"/>
                  <a:ext cx="642461" cy="1917942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>
                  <a:extLst>
                    <a:ext uri="{FF2B5EF4-FFF2-40B4-BE49-F238E27FC236}">
                      <a16:creationId xmlns:a16="http://schemas.microsoft.com/office/drawing/2014/main" id="{39C54533-D1E3-8946-9D63-5CAE5BDBE3CD}"/>
                    </a:ext>
                  </a:extLst>
                </p:cNvPr>
                <p:cNvCxnSpPr>
                  <a:stCxn id="12" idx="3"/>
                  <a:endCxn id="7" idx="0"/>
                </p:cNvCxnSpPr>
                <p:nvPr/>
              </p:nvCxnSpPr>
              <p:spPr>
                <a:xfrm>
                  <a:off x="5220411" y="1371599"/>
                  <a:ext cx="1425252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>
                  <a:extLst>
                    <a:ext uri="{FF2B5EF4-FFF2-40B4-BE49-F238E27FC236}">
                      <a16:creationId xmlns:a16="http://schemas.microsoft.com/office/drawing/2014/main" id="{B5D2E432-A51A-7D4E-A640-E9E022DA2449}"/>
                    </a:ext>
                  </a:extLst>
                </p:cNvPr>
                <p:cNvCxnSpPr>
                  <a:stCxn id="7" idx="1"/>
                  <a:endCxn id="12" idx="2"/>
                </p:cNvCxnSpPr>
                <p:nvPr/>
              </p:nvCxnSpPr>
              <p:spPr>
                <a:xfrm rot="10800000">
                  <a:off x="4390921" y="2024742"/>
                  <a:ext cx="1425251" cy="1291310"/>
                </a:xfrm>
                <a:prstGeom prst="bentConnector2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42C7446-E3F4-714A-B32F-BE96009A820C}"/>
                    </a:ext>
                  </a:extLst>
                </p:cNvPr>
                <p:cNvSpPr/>
                <p:nvPr/>
              </p:nvSpPr>
              <p:spPr>
                <a:xfrm>
                  <a:off x="9089700" y="2662909"/>
                  <a:ext cx="2239525" cy="130628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63EA3E9-8E65-5446-BC78-E7947783A434}"/>
                    </a:ext>
                  </a:extLst>
                </p:cNvPr>
                <p:cNvCxnSpPr>
                  <a:cxnSpLocks/>
                  <a:stCxn id="7" idx="3"/>
                  <a:endCxn id="28" idx="1"/>
                </p:cNvCxnSpPr>
                <p:nvPr/>
              </p:nvCxnSpPr>
              <p:spPr>
                <a:xfrm>
                  <a:off x="7475154" y="3316052"/>
                  <a:ext cx="161454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C6A974C-AC3A-3246-97DB-1ABC5C6CA6A8}"/>
                    </a:ext>
                  </a:extLst>
                </p:cNvPr>
                <p:cNvSpPr txBox="1"/>
                <p:nvPr/>
              </p:nvSpPr>
              <p:spPr>
                <a:xfrm>
                  <a:off x="9113232" y="3005118"/>
                  <a:ext cx="2192460" cy="58477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/>
                    <a:t>applications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4118223-248E-D748-A421-1EAE7D8F59DE}"/>
                    </a:ext>
                  </a:extLst>
                </p:cNvPr>
                <p:cNvSpPr txBox="1"/>
                <p:nvPr/>
              </p:nvSpPr>
              <p:spPr>
                <a:xfrm>
                  <a:off x="3755969" y="4715040"/>
                  <a:ext cx="1269899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dirty="0"/>
                    <a:t>trial</a:t>
                  </a:r>
                </a:p>
                <a:p>
                  <a:pPr algn="ctr"/>
                  <a:r>
                    <a:rPr lang="en-US" sz="3200" dirty="0"/>
                    <a:t>design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4C5BAC1-EB3A-874C-A642-4B1ED7D8FCBD}"/>
                    </a:ext>
                  </a:extLst>
                </p:cNvPr>
                <p:cNvSpPr txBox="1"/>
                <p:nvPr/>
              </p:nvSpPr>
              <p:spPr>
                <a:xfrm>
                  <a:off x="2051095" y="5253649"/>
                  <a:ext cx="1079142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actions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A60779D-1C17-164A-8E3D-FB6B482A5932}"/>
                    </a:ext>
                  </a:extLst>
                </p:cNvPr>
                <p:cNvSpPr txBox="1"/>
                <p:nvPr/>
              </p:nvSpPr>
              <p:spPr>
                <a:xfrm>
                  <a:off x="2221943" y="868429"/>
                  <a:ext cx="737446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data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1626C8-8753-B946-80B9-75D9E92423CF}"/>
                    </a:ext>
                  </a:extLst>
                </p:cNvPr>
                <p:cNvSpPr txBox="1"/>
                <p:nvPr/>
              </p:nvSpPr>
              <p:spPr>
                <a:xfrm>
                  <a:off x="4550526" y="2784122"/>
                  <a:ext cx="793807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prior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D4EA21-911A-3643-B1D0-D5C0437A472E}"/>
                    </a:ext>
                  </a:extLst>
                </p:cNvPr>
                <p:cNvSpPr txBox="1"/>
                <p:nvPr/>
              </p:nvSpPr>
              <p:spPr>
                <a:xfrm>
                  <a:off x="6690101" y="1171544"/>
                  <a:ext cx="1325619" cy="461665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posterior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/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DAB6FCDD-2420-C647-8CF0-D00E33889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513" y="1692830"/>
                  <a:ext cx="2935355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724" r="-30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/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21E39A1-980F-F746-AD55-6E066903A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989" y="3404281"/>
                  <a:ext cx="682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r="-1481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/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6DC26E7-F640-D346-9EE5-7254ED01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0" y="1439310"/>
                  <a:ext cx="100149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/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  <m:sup/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nary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8267137-817D-514A-9183-18FFF54E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5702" y="3969195"/>
                  <a:ext cx="3707169" cy="896207"/>
                </a:xfrm>
                <a:prstGeom prst="rect">
                  <a:avLst/>
                </a:prstGeom>
                <a:blipFill>
                  <a:blip r:embed="rId6"/>
                  <a:stretch>
                    <a:fillRect l="-1365" t="-149296" r="-2389" b="-20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64913A-48D0-9E42-BE40-249FDAB0C966}"/>
                </a:ext>
              </a:extLst>
            </p:cNvPr>
            <p:cNvSpPr txBox="1"/>
            <p:nvPr/>
          </p:nvSpPr>
          <p:spPr>
            <a:xfrm>
              <a:off x="7506574" y="4680736"/>
              <a:ext cx="160665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(for prediction)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46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27750E-65F0-9EEB-A8E9-C213ABE1B6F4}"/>
              </a:ext>
            </a:extLst>
          </p:cNvPr>
          <p:cNvGrpSpPr/>
          <p:nvPr/>
        </p:nvGrpSpPr>
        <p:grpSpPr>
          <a:xfrm>
            <a:off x="900457" y="1463427"/>
            <a:ext cx="8955322" cy="4077140"/>
            <a:chOff x="900457" y="1463427"/>
            <a:chExt cx="8955322" cy="407714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FD60853-1348-D8BC-BB23-894F20F888C0}"/>
                </a:ext>
              </a:extLst>
            </p:cNvPr>
            <p:cNvGrpSpPr/>
            <p:nvPr/>
          </p:nvGrpSpPr>
          <p:grpSpPr>
            <a:xfrm>
              <a:off x="900457" y="1463427"/>
              <a:ext cx="8955322" cy="4077140"/>
              <a:chOff x="900457" y="1463427"/>
              <a:chExt cx="8955322" cy="407714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3300F9-08FA-6A44-B85D-DCD876473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71120" y="2612019"/>
                <a:ext cx="1884659" cy="1677587"/>
              </a:xfrm>
              <a:prstGeom prst="rect">
                <a:avLst/>
              </a:prstGeom>
            </p:spPr>
          </p:pic>
          <p:cxnSp>
            <p:nvCxnSpPr>
              <p:cNvPr id="21" name="Elbow Connector 20">
                <a:extLst>
                  <a:ext uri="{FF2B5EF4-FFF2-40B4-BE49-F238E27FC236}">
                    <a16:creationId xmlns:a16="http://schemas.microsoft.com/office/drawing/2014/main" id="{E967D4D0-5B51-B14B-A7F0-C51ECFF73FF0}"/>
                  </a:ext>
                </a:extLst>
              </p:cNvPr>
              <p:cNvCxnSpPr>
                <a:cxnSpLocks/>
                <a:stCxn id="34" idx="0"/>
                <a:endCxn id="12" idx="1"/>
              </p:cNvCxnSpPr>
              <p:nvPr/>
            </p:nvCxnSpPr>
            <p:spPr>
              <a:xfrm rot="5400000" flipH="1" flipV="1">
                <a:off x="4627273" y="1900351"/>
                <a:ext cx="646701" cy="776636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D4EA21-911A-3643-B1D0-D5C0437A472E}"/>
                  </a:ext>
                </a:extLst>
              </p:cNvPr>
              <p:cNvSpPr txBox="1"/>
              <p:nvPr/>
            </p:nvSpPr>
            <p:spPr>
              <a:xfrm>
                <a:off x="7971120" y="1463427"/>
                <a:ext cx="1079142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actions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/>
                  <p:nvPr/>
                </p:nvSpPr>
                <p:spPr>
                  <a:xfrm>
                    <a:off x="4392556" y="1463427"/>
                    <a:ext cx="683970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l-N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nl-N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nl-N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DAB6FCDD-2420-C647-8CF0-D00E338896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2556" y="1463427"/>
                    <a:ext cx="68397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111" r="-16667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4FC09A9D-EF33-BE71-BA87-544F18734466}"/>
                  </a:ext>
                </a:extLst>
              </p:cNvPr>
              <p:cNvSpPr/>
              <p:nvPr/>
            </p:nvSpPr>
            <p:spPr>
              <a:xfrm>
                <a:off x="3571694" y="2612019"/>
                <a:ext cx="1981222" cy="165323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18223-248E-D748-A421-1EAE7D8F59DE}"/>
                  </a:ext>
                </a:extLst>
              </p:cNvPr>
              <p:cNvSpPr txBox="1"/>
              <p:nvPr/>
            </p:nvSpPr>
            <p:spPr>
              <a:xfrm>
                <a:off x="3091100" y="2061040"/>
                <a:ext cx="112646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agent</a:t>
                </a:r>
              </a:p>
            </p:txBody>
          </p:sp>
          <p:cxnSp>
            <p:nvCxnSpPr>
              <p:cNvPr id="51" name="Elbow Connector 50">
                <a:extLst>
                  <a:ext uri="{FF2B5EF4-FFF2-40B4-BE49-F238E27FC236}">
                    <a16:creationId xmlns:a16="http://schemas.microsoft.com/office/drawing/2014/main" id="{C0803D7F-FF44-A836-D8EE-7CFD71B42F6D}"/>
                  </a:ext>
                </a:extLst>
              </p:cNvPr>
              <p:cNvCxnSpPr>
                <a:cxnSpLocks/>
                <a:stCxn id="5" idx="2"/>
                <a:endCxn id="14" idx="3"/>
              </p:cNvCxnSpPr>
              <p:nvPr/>
            </p:nvCxnSpPr>
            <p:spPr>
              <a:xfrm rot="5400000">
                <a:off x="7737402" y="3739706"/>
                <a:ext cx="626148" cy="1725949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D919431-9A54-928C-DDA3-049F762C0623}"/>
                  </a:ext>
                </a:extLst>
              </p:cNvPr>
              <p:cNvCxnSpPr>
                <a:cxnSpLocks/>
                <a:stCxn id="3" idx="3"/>
                <a:endCxn id="34" idx="1"/>
              </p:cNvCxnSpPr>
              <p:nvPr/>
            </p:nvCxnSpPr>
            <p:spPr>
              <a:xfrm>
                <a:off x="2413198" y="3429000"/>
                <a:ext cx="1158496" cy="9634"/>
              </a:xfrm>
              <a:prstGeom prst="straightConnector1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C875A83-82EF-03A0-9FEC-5528A7A9312A}"/>
                  </a:ext>
                </a:extLst>
              </p:cNvPr>
              <p:cNvSpPr txBox="1"/>
              <p:nvPr/>
            </p:nvSpPr>
            <p:spPr>
              <a:xfrm>
                <a:off x="7616632" y="5078902"/>
                <a:ext cx="1788118" cy="46166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observations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F104160C-ECB5-30B4-3E82-A31327E4DBC8}"/>
                      </a:ext>
                    </a:extLst>
                  </p:cNvPr>
                  <p:cNvSpPr txBox="1"/>
                  <p:nvPr/>
                </p:nvSpPr>
                <p:spPr>
                  <a:xfrm>
                    <a:off x="4702669" y="5023475"/>
                    <a:ext cx="247953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l-N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F104160C-ECB5-30B4-3E82-A31327E4DB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2669" y="5023475"/>
                    <a:ext cx="24795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0000" r="-25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/>
                  <p:nvPr/>
                </p:nvSpPr>
                <p:spPr>
                  <a:xfrm>
                    <a:off x="3778360" y="3774962"/>
                    <a:ext cx="161896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nl-N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nl-N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nl-NL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6DC26E7-F640-D346-9EE5-7254ED010D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8360" y="3774962"/>
                    <a:ext cx="161896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44" r="-4688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3220CC41-6F50-B470-99C9-148E771227FB}"/>
                      </a:ext>
                    </a:extLst>
                  </p:cNvPr>
                  <p:cNvSpPr txBox="1"/>
                  <p:nvPr/>
                </p:nvSpPr>
                <p:spPr>
                  <a:xfrm>
                    <a:off x="2642020" y="3502072"/>
                    <a:ext cx="673518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nl-NL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3220CC41-6F50-B470-99C9-148E771227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2020" y="3502072"/>
                    <a:ext cx="67351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091" t="-13333" r="-14545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526FD01A-AC9E-4E5A-E472-43142C89EE2A}"/>
                  </a:ext>
                </a:extLst>
              </p:cNvPr>
              <p:cNvSpPr/>
              <p:nvPr/>
            </p:nvSpPr>
            <p:spPr>
              <a:xfrm>
                <a:off x="900457" y="3136612"/>
                <a:ext cx="1512741" cy="5847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8CDBE3-EB6D-1CCC-2EA3-1A954CE4541E}"/>
                  </a:ext>
                </a:extLst>
              </p:cNvPr>
              <p:cNvSpPr txBox="1"/>
              <p:nvPr/>
            </p:nvSpPr>
            <p:spPr>
              <a:xfrm>
                <a:off x="1160920" y="3093999"/>
                <a:ext cx="104426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goals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072E8BB-7D35-8533-97DA-3A6970FD06B8}"/>
                  </a:ext>
                </a:extLst>
              </p:cNvPr>
              <p:cNvSpPr/>
              <p:nvPr/>
            </p:nvSpPr>
            <p:spPr>
              <a:xfrm>
                <a:off x="5338941" y="1671029"/>
                <a:ext cx="1848560" cy="58857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2D0FC7-F9FC-E8B2-A130-5BE736485AEA}"/>
                  </a:ext>
                </a:extLst>
              </p:cNvPr>
              <p:cNvSpPr txBox="1"/>
              <p:nvPr/>
            </p:nvSpPr>
            <p:spPr>
              <a:xfrm>
                <a:off x="5397329" y="1671028"/>
                <a:ext cx="17488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actuators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C65B116-264E-35DE-0734-172A1E02B03D}"/>
                  </a:ext>
                </a:extLst>
              </p:cNvPr>
              <p:cNvSpPr/>
              <p:nvPr/>
            </p:nvSpPr>
            <p:spPr>
              <a:xfrm>
                <a:off x="5338941" y="4621465"/>
                <a:ext cx="1848560" cy="58857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329EDED-86FF-6DF8-0BCF-A1DB4871ACF6}"/>
                  </a:ext>
                </a:extLst>
              </p:cNvPr>
              <p:cNvSpPr txBox="1"/>
              <p:nvPr/>
            </p:nvSpPr>
            <p:spPr>
              <a:xfrm>
                <a:off x="5526353" y="4623366"/>
                <a:ext cx="14376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sensors</a:t>
                </a:r>
              </a:p>
            </p:txBody>
          </p: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A2142DE2-71A5-13B4-3009-C1D3391A100E}"/>
                  </a:ext>
                </a:extLst>
              </p:cNvPr>
              <p:cNvCxnSpPr>
                <a:cxnSpLocks/>
                <a:stCxn id="14" idx="1"/>
                <a:endCxn id="34" idx="2"/>
              </p:cNvCxnSpPr>
              <p:nvPr/>
            </p:nvCxnSpPr>
            <p:spPr>
              <a:xfrm rot="10800000">
                <a:off x="4562305" y="4265250"/>
                <a:ext cx="776636" cy="650505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27">
                <a:extLst>
                  <a:ext uri="{FF2B5EF4-FFF2-40B4-BE49-F238E27FC236}">
                    <a16:creationId xmlns:a16="http://schemas.microsoft.com/office/drawing/2014/main" id="{E048775B-2C60-4FAD-389A-894A588C1E55}"/>
                  </a:ext>
                </a:extLst>
              </p:cNvPr>
              <p:cNvCxnSpPr>
                <a:cxnSpLocks/>
                <a:stCxn id="12" idx="3"/>
                <a:endCxn id="5" idx="0"/>
              </p:cNvCxnSpPr>
              <p:nvPr/>
            </p:nvCxnSpPr>
            <p:spPr>
              <a:xfrm>
                <a:off x="7187501" y="1965318"/>
                <a:ext cx="1725949" cy="646701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9FA45359-623B-DD1C-BB1F-A87327E6BD28}"/>
                      </a:ext>
                    </a:extLst>
                  </p:cNvPr>
                  <p:cNvSpPr txBox="1"/>
                  <p:nvPr/>
                </p:nvSpPr>
                <p:spPr>
                  <a:xfrm>
                    <a:off x="3719972" y="2731327"/>
                    <a:ext cx="1618969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nl-N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nl-N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nl-N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nl-N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nl-NL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9FA45359-623B-DD1C-BB1F-A87327E6B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9972" y="2731327"/>
                    <a:ext cx="1618969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50" r="-3876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7AE76538-7458-AC51-2586-F83C1E91BB7E}"/>
                </a:ext>
              </a:extLst>
            </p:cNvPr>
            <p:cNvSpPr/>
            <p:nvPr/>
          </p:nvSpPr>
          <p:spPr>
            <a:xfrm rot="10800000">
              <a:off x="3654332" y="3144069"/>
              <a:ext cx="1787712" cy="613486"/>
            </a:xfrm>
            <a:prstGeom prst="downArrow">
              <a:avLst>
                <a:gd name="adj1" fmla="val 46884"/>
                <a:gd name="adj2" fmla="val 5723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0A86FC-98A5-49AF-1BB3-CB68544E1FA5}"/>
                </a:ext>
              </a:extLst>
            </p:cNvPr>
            <p:cNvSpPr txBox="1"/>
            <p:nvPr/>
          </p:nvSpPr>
          <p:spPr>
            <a:xfrm>
              <a:off x="4091172" y="3225073"/>
              <a:ext cx="9140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VFEM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422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18776</TotalTime>
  <Words>416</Words>
  <Application>Microsoft Macintosh PowerPoint</Application>
  <PresentationFormat>Widescreen</PresentationFormat>
  <Paragraphs>218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Vries, A. de</dc:creator>
  <cp:lastModifiedBy>Vries, Bert de</cp:lastModifiedBy>
  <cp:revision>48</cp:revision>
  <dcterms:created xsi:type="dcterms:W3CDTF">2019-12-13T10:41:50Z</dcterms:created>
  <dcterms:modified xsi:type="dcterms:W3CDTF">2025-08-22T14:20:49Z</dcterms:modified>
</cp:coreProperties>
</file>